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notesMaster" Target="notesMasters/notesMaster1.xml" /><Relationship Id="rId70" Type="http://schemas.openxmlformats.org/officeDocument/2006/relationships/viewProps" Target="viewProps.xml" /><Relationship Id="rId69" Type="http://schemas.openxmlformats.org/officeDocument/2006/relationships/presProps" Target="presProps.xml" /><Relationship Id="rId1" Type="http://schemas.openxmlformats.org/officeDocument/2006/relationships/slideMaster" Target="slideMasters/slideMaster1.xml" /><Relationship Id="rId72" Type="http://schemas.openxmlformats.org/officeDocument/2006/relationships/tableStyles" Target="tableStyles.xml" /><Relationship Id="rId7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half</a:t>
            </a:r>
            <a:r>
              <a:rPr/>
              <a:t> </a:t>
            </a:r>
            <a:r>
              <a:rPr/>
              <a:t>of</a:t>
            </a:r>
            <a:r>
              <a:rPr/>
              <a:t> </a:t>
            </a:r>
            <a:r>
              <a:rPr/>
              <a:t>this</a:t>
            </a:r>
            <a:r>
              <a:rPr/>
              <a:t> </a:t>
            </a:r>
            <a:r>
              <a:rPr/>
              <a:t>talk</a:t>
            </a:r>
            <a:r>
              <a:rPr/>
              <a:t> </a:t>
            </a:r>
            <a:r>
              <a:rPr/>
              <a:t>will</a:t>
            </a:r>
            <a:r>
              <a:rPr/>
              <a:t> </a:t>
            </a:r>
            <a:r>
              <a:rPr/>
              <a:t>cover</a:t>
            </a:r>
            <a:r>
              <a:rPr/>
              <a:t> </a:t>
            </a:r>
            <a:r>
              <a:rPr/>
              <a:t>various</a:t>
            </a:r>
            <a:r>
              <a:rPr/>
              <a:t> </a:t>
            </a:r>
            <a:r>
              <a:rPr/>
              <a:t>data</a:t>
            </a:r>
            <a:r>
              <a:rPr/>
              <a:t> </a:t>
            </a:r>
            <a:r>
              <a:rPr/>
              <a:t>collection</a:t>
            </a:r>
            <a:r>
              <a:rPr/>
              <a:t> </a:t>
            </a:r>
            <a:r>
              <a:rPr/>
              <a:t>methods.</a:t>
            </a:r>
            <a:r>
              <a:rPr/>
              <a:t> </a:t>
            </a:r>
            <a:r>
              <a:rPr/>
              <a:t>The</a:t>
            </a:r>
            <a:r>
              <a:rPr/>
              <a:t> </a:t>
            </a:r>
            <a:r>
              <a:rPr/>
              <a:t>second</a:t>
            </a:r>
            <a:r>
              <a:rPr/>
              <a:t> </a:t>
            </a:r>
            <a:r>
              <a:rPr/>
              <a:t>half</a:t>
            </a:r>
            <a:r>
              <a:rPr/>
              <a:t> </a:t>
            </a:r>
            <a:r>
              <a:rPr/>
              <a:t>will</a:t>
            </a:r>
            <a:r>
              <a:rPr/>
              <a:t> </a:t>
            </a:r>
            <a:r>
              <a:rPr/>
              <a:t>cover</a:t>
            </a:r>
            <a:r>
              <a:rPr/>
              <a:t> </a:t>
            </a:r>
            <a:r>
              <a:rPr/>
              <a:t>data</a:t>
            </a:r>
            <a:r>
              <a:rPr/>
              <a:t> </a:t>
            </a:r>
            <a:r>
              <a:rPr/>
              <a:t>quality</a:t>
            </a:r>
            <a:r>
              <a:rPr/>
              <a:t> </a:t>
            </a:r>
            <a:r>
              <a:rPr/>
              <a:t>issues.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https://en.wikiversity.org/wiki/Module_Book_for_Occupational_Medicine_at_the_University_of_Panam%C3%A1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a</a:t>
            </a:r>
            <a:r>
              <a:rPr/>
              <a:t> </a:t>
            </a:r>
            <a:r>
              <a:rPr/>
              <a:t>question</a:t>
            </a:r>
            <a:r>
              <a:rPr/>
              <a:t> </a:t>
            </a:r>
            <a:r>
              <a:rPr/>
              <a:t>where</a:t>
            </a:r>
            <a:r>
              <a:rPr/>
              <a:t> </a:t>
            </a:r>
            <a:r>
              <a:rPr/>
              <a:t>respondents</a:t>
            </a:r>
            <a:r>
              <a:rPr/>
              <a:t> </a:t>
            </a:r>
            <a:r>
              <a:rPr/>
              <a:t>can</a:t>
            </a:r>
            <a:r>
              <a:rPr/>
              <a:t> </a:t>
            </a:r>
            <a:r>
              <a:rPr/>
              <a:t>choose</a:t>
            </a:r>
            <a:r>
              <a:rPr/>
              <a:t> </a:t>
            </a:r>
            <a:r>
              <a:rPr/>
              <a:t>more</a:t>
            </a:r>
            <a:r>
              <a:rPr/>
              <a:t> </a:t>
            </a:r>
            <a:r>
              <a:rPr/>
              <a:t>than</a:t>
            </a:r>
            <a:r>
              <a:rPr/>
              <a:t> </a:t>
            </a:r>
            <a:r>
              <a:rPr/>
              <a:t>one</a:t>
            </a:r>
            <a:r>
              <a:rPr/>
              <a:t> </a:t>
            </a:r>
            <a:r>
              <a:rPr/>
              <a:t>response.</a:t>
            </a:r>
          </a:p>
          <a:p>
            <a:pPr lvl="0" marL="0" indent="0">
              <a:buNone/>
            </a:pPr>
          </a:p>
          <a:p>
            <a:pPr lvl="0" marL="0" indent="0">
              <a:buNone/>
            </a:pPr>
            <a:r>
              <a:rPr/>
              <a:t>Part</a:t>
            </a:r>
            <a:r>
              <a:rPr/>
              <a:t> </a:t>
            </a:r>
            <a:r>
              <a:rPr/>
              <a:t>of</a:t>
            </a:r>
            <a:r>
              <a:rPr/>
              <a:t> </a:t>
            </a:r>
            <a:r>
              <a:rPr/>
              <a:t>the</a:t>
            </a:r>
            <a:r>
              <a:rPr/>
              <a:t> </a:t>
            </a:r>
            <a:r>
              <a:rPr/>
              <a:t>CDC</a:t>
            </a:r>
            <a:r>
              <a:rPr/>
              <a:t> </a:t>
            </a:r>
            <a:r>
              <a:rPr/>
              <a:t>survey,</a:t>
            </a:r>
            <a:r>
              <a:rPr/>
              <a:t> </a:t>
            </a:r>
            <a:r>
              <a:rPr/>
              <a:t>National</a:t>
            </a:r>
            <a:r>
              <a:rPr/>
              <a:t> </a:t>
            </a:r>
            <a:r>
              <a:rPr/>
              <a:t>Survey</a:t>
            </a:r>
            <a:r>
              <a:rPr/>
              <a:t> </a:t>
            </a:r>
            <a:r>
              <a:rPr/>
              <a:t>of</a:t>
            </a:r>
            <a:r>
              <a:rPr/>
              <a:t> </a:t>
            </a:r>
            <a:r>
              <a:rPr/>
              <a:t>Family</a:t>
            </a:r>
            <a:r>
              <a:rPr/>
              <a:t> </a:t>
            </a:r>
            <a:r>
              <a:rPr/>
              <a:t>Growth.</a:t>
            </a:r>
            <a:r>
              <a:rPr/>
              <a:t> </a:t>
            </a:r>
            <a:r>
              <a:rPr/>
              <a:t>See</a:t>
            </a:r>
            <a:r>
              <a:rPr/>
              <a:t> </a:t>
            </a:r>
            <a:r>
              <a:rPr/>
              <a:t>https://www.cdc.gov/nchs/nsfg/nsfg_2015_2017_puf.htm</a:t>
            </a:r>
            <a:r>
              <a:rPr/>
              <a:t> </a:t>
            </a:r>
            <a:r>
              <a:rPr/>
              <a:t>for</a:t>
            </a:r>
            <a:r>
              <a:rPr/>
              <a:t> </a:t>
            </a:r>
            <a:r>
              <a:rPr/>
              <a:t>details.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Open-ended</a:t>
            </a:r>
            <a:r>
              <a:rPr/>
              <a:t> </a:t>
            </a:r>
            <a:r>
              <a:rPr/>
              <a:t>vs</a:t>
            </a:r>
            <a:r>
              <a:rPr/>
              <a:t> </a:t>
            </a:r>
            <a:r>
              <a:rPr/>
              <a:t>Close-ended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no</a:t>
            </a:r>
            <a:r>
              <a:rPr/>
              <a:t> </a:t>
            </a:r>
            <a:r>
              <a:rPr/>
              <a:t>magic</a:t>
            </a:r>
            <a:r>
              <a:rPr/>
              <a:t> </a:t>
            </a:r>
            <a:r>
              <a:rPr/>
              <a:t>number</a:t>
            </a:r>
            <a:r>
              <a:rPr/>
              <a:t> </a:t>
            </a:r>
            <a:r>
              <a:rPr/>
              <a:t>for</a:t>
            </a:r>
            <a:r>
              <a:rPr/>
              <a:t> </a:t>
            </a:r>
            <a:r>
              <a:rPr/>
              <a:t>the</a:t>
            </a:r>
            <a:r>
              <a:rPr/>
              <a:t> </a:t>
            </a:r>
            <a:r>
              <a:rPr/>
              <a:t>size</a:t>
            </a:r>
            <a:r>
              <a:rPr/>
              <a:t> </a:t>
            </a:r>
            <a:r>
              <a:rPr/>
              <a:t>of</a:t>
            </a:r>
            <a:r>
              <a:rPr/>
              <a:t> </a:t>
            </a:r>
            <a:r>
              <a:rPr/>
              <a:t>a</a:t>
            </a:r>
            <a:r>
              <a:rPr/>
              <a:t> </a:t>
            </a:r>
            <a:r>
              <a:rPr/>
              <a:t>focus</a:t>
            </a:r>
            <a:r>
              <a:rPr/>
              <a:t> </a:t>
            </a:r>
            <a:r>
              <a:rPr/>
              <a:t>group,</a:t>
            </a:r>
            <a:r>
              <a:rPr/>
              <a:t> </a:t>
            </a:r>
            <a:r>
              <a:rPr/>
              <a:t>but</a:t>
            </a:r>
            <a:r>
              <a:rPr/>
              <a:t> </a:t>
            </a:r>
            <a:r>
              <a:rPr/>
              <a:t>it</a:t>
            </a:r>
            <a:r>
              <a:rPr/>
              <a:t> </a:t>
            </a:r>
            <a:r>
              <a:rPr/>
              <a:t>is</a:t>
            </a:r>
            <a:r>
              <a:rPr/>
              <a:t> </a:t>
            </a:r>
            <a:r>
              <a:rPr/>
              <a:t>important</a:t>
            </a:r>
            <a:r>
              <a:rPr/>
              <a:t> </a:t>
            </a:r>
            <a:r>
              <a:rPr/>
              <a:t>to</a:t>
            </a:r>
            <a:r>
              <a:rPr/>
              <a:t> </a:t>
            </a:r>
            <a:r>
              <a:rPr/>
              <a:t>plan</a:t>
            </a:r>
            <a:r>
              <a:rPr/>
              <a:t> </a:t>
            </a:r>
            <a:r>
              <a:rPr/>
              <a:t>for</a:t>
            </a:r>
            <a:r>
              <a:rPr/>
              <a:t> </a:t>
            </a:r>
            <a:r>
              <a:rPr/>
              <a:t>more</a:t>
            </a:r>
            <a:r>
              <a:rPr/>
              <a:t> </a:t>
            </a:r>
            <a:r>
              <a:rPr/>
              <a:t>than</a:t>
            </a:r>
            <a:r>
              <a:rPr/>
              <a:t> </a:t>
            </a:r>
            <a:r>
              <a:rPr/>
              <a:t>one</a:t>
            </a:r>
            <a:r>
              <a:rPr/>
              <a:t> </a:t>
            </a:r>
            <a:r>
              <a:rPr/>
              <a:t>group.</a:t>
            </a:r>
            <a:r>
              <a:rPr/>
              <a:t> </a:t>
            </a:r>
            <a:r>
              <a:rPr/>
              <a:t>The</a:t>
            </a:r>
            <a:r>
              <a:rPr/>
              <a:t> </a:t>
            </a:r>
            <a:r>
              <a:rPr/>
              <a:t>consistency</a:t>
            </a:r>
            <a:r>
              <a:rPr/>
              <a:t> </a:t>
            </a:r>
            <a:r>
              <a:rPr/>
              <a:t>of</a:t>
            </a:r>
            <a:r>
              <a:rPr/>
              <a:t> </a:t>
            </a:r>
            <a:r>
              <a:rPr/>
              <a:t>responses</a:t>
            </a:r>
            <a:r>
              <a:rPr/>
              <a:t> </a:t>
            </a:r>
            <a:r>
              <a:rPr/>
              <a:t>from</a:t>
            </a:r>
            <a:r>
              <a:rPr/>
              <a:t> </a:t>
            </a:r>
            <a:r>
              <a:rPr/>
              <a:t>one</a:t>
            </a:r>
            <a:r>
              <a:rPr/>
              <a:t> </a:t>
            </a:r>
            <a:r>
              <a:rPr/>
              <a:t>group</a:t>
            </a:r>
            <a:r>
              <a:rPr/>
              <a:t> </a:t>
            </a:r>
            <a:r>
              <a:rPr/>
              <a:t>to</a:t>
            </a:r>
            <a:r>
              <a:rPr/>
              <a:t> </a:t>
            </a:r>
            <a:r>
              <a:rPr/>
              <a:t>the</a:t>
            </a:r>
            <a:r>
              <a:rPr/>
              <a:t> </a:t>
            </a:r>
            <a:r>
              <a:rPr/>
              <a:t>next</a:t>
            </a:r>
            <a:r>
              <a:rPr/>
              <a:t> </a:t>
            </a:r>
            <a:r>
              <a:rPr/>
              <a:t>will</a:t>
            </a:r>
            <a:r>
              <a:rPr/>
              <a:t> </a:t>
            </a:r>
            <a:r>
              <a:rPr/>
              <a:t>tell</a:t>
            </a:r>
            <a:r>
              <a:rPr/>
              <a:t> </a:t>
            </a:r>
            <a:r>
              <a:rPr/>
              <a:t>you</a:t>
            </a:r>
            <a:r>
              <a:rPr/>
              <a:t> </a:t>
            </a:r>
            <a:r>
              <a:rPr/>
              <a:t>if</a:t>
            </a:r>
            <a:r>
              <a:rPr/>
              <a:t> </a:t>
            </a:r>
            <a:r>
              <a:rPr/>
              <a:t>you</a:t>
            </a:r>
            <a:r>
              <a:rPr/>
              <a:t> </a:t>
            </a:r>
            <a:r>
              <a:rPr/>
              <a:t>have</a:t>
            </a:r>
            <a:r>
              <a:rPr/>
              <a:t> </a:t>
            </a:r>
            <a:r>
              <a:rPr/>
              <a:t>reached</a:t>
            </a:r>
            <a:r>
              <a:rPr/>
              <a:t> </a:t>
            </a:r>
            <a:r>
              <a:rPr/>
              <a:t>saturation.</a:t>
            </a:r>
          </a:p>
          <a:p>
            <a:pPr lvl="0" marL="0" indent="0">
              <a:buNone/>
            </a:pPr>
          </a:p>
          <a:p>
            <a:pPr lvl="0" marL="0" indent="0">
              <a:buNone/>
            </a:pPr>
            <a:r>
              <a:rPr/>
              <a:t>Saturation</a:t>
            </a:r>
            <a:r>
              <a:rPr/>
              <a:t> </a:t>
            </a:r>
            <a:r>
              <a:rPr/>
              <a:t>is</a:t>
            </a:r>
            <a:r>
              <a:rPr/>
              <a:t> </a:t>
            </a:r>
            <a:r>
              <a:rPr/>
              <a:t>evidence</a:t>
            </a:r>
            <a:r>
              <a:rPr/>
              <a:t> </a:t>
            </a:r>
            <a:r>
              <a:rPr/>
              <a:t>that</a:t>
            </a:r>
            <a:r>
              <a:rPr/>
              <a:t> </a:t>
            </a:r>
            <a:r>
              <a:rPr/>
              <a:t>no</a:t>
            </a:r>
            <a:r>
              <a:rPr/>
              <a:t> </a:t>
            </a:r>
            <a:r>
              <a:rPr/>
              <a:t>new</a:t>
            </a:r>
            <a:r>
              <a:rPr/>
              <a:t> </a:t>
            </a:r>
            <a:r>
              <a:rPr/>
              <a:t>themes</a:t>
            </a:r>
            <a:r>
              <a:rPr/>
              <a:t> </a:t>
            </a:r>
            <a:r>
              <a:rPr/>
              <a:t>or</a:t>
            </a:r>
            <a:r>
              <a:rPr/>
              <a:t> </a:t>
            </a:r>
            <a:r>
              <a:rPr/>
              <a:t>ideas</a:t>
            </a:r>
            <a:r>
              <a:rPr/>
              <a:t> </a:t>
            </a:r>
            <a:r>
              <a:rPr/>
              <a:t>have</a:t>
            </a:r>
            <a:r>
              <a:rPr/>
              <a:t> </a:t>
            </a:r>
            <a:r>
              <a:rPr/>
              <a:t>emerged</a:t>
            </a:r>
            <a:r>
              <a:rPr/>
              <a:t> </a:t>
            </a:r>
            <a:r>
              <a:rPr/>
              <a:t>from</a:t>
            </a:r>
            <a:r>
              <a:rPr/>
              <a:t> </a:t>
            </a:r>
            <a:r>
              <a:rPr/>
              <a:t>your</a:t>
            </a:r>
            <a:r>
              <a:rPr/>
              <a:t> </a:t>
            </a:r>
            <a:r>
              <a:rPr/>
              <a:t>groups.</a:t>
            </a:r>
            <a:r>
              <a:rPr/>
              <a:t> </a:t>
            </a:r>
            <a:r>
              <a:rPr/>
              <a:t>Almost</a:t>
            </a:r>
            <a:r>
              <a:rPr/>
              <a:t> </a:t>
            </a:r>
            <a:r>
              <a:rPr/>
              <a:t>all</a:t>
            </a:r>
            <a:r>
              <a:rPr/>
              <a:t> </a:t>
            </a:r>
            <a:r>
              <a:rPr/>
              <a:t>assessments</a:t>
            </a:r>
            <a:r>
              <a:rPr/>
              <a:t> </a:t>
            </a:r>
            <a:r>
              <a:rPr/>
              <a:t>of</a:t>
            </a:r>
            <a:r>
              <a:rPr/>
              <a:t> </a:t>
            </a:r>
            <a:r>
              <a:rPr/>
              <a:t>whether</a:t>
            </a:r>
            <a:r>
              <a:rPr/>
              <a:t> </a:t>
            </a:r>
            <a:r>
              <a:rPr/>
              <a:t>saturation</a:t>
            </a:r>
            <a:r>
              <a:rPr/>
              <a:t> </a:t>
            </a:r>
            <a:r>
              <a:rPr/>
              <a:t>has</a:t>
            </a:r>
            <a:r>
              <a:rPr/>
              <a:t> </a:t>
            </a:r>
            <a:r>
              <a:rPr/>
              <a:t>been</a:t>
            </a:r>
            <a:r>
              <a:rPr/>
              <a:t> </a:t>
            </a:r>
            <a:r>
              <a:rPr/>
              <a:t>achieved</a:t>
            </a:r>
            <a:r>
              <a:rPr/>
              <a:t> </a:t>
            </a:r>
            <a:r>
              <a:rPr/>
              <a:t>are</a:t>
            </a:r>
            <a:r>
              <a:rPr/>
              <a:t> </a:t>
            </a:r>
            <a:r>
              <a:rPr/>
              <a:t>qualitative</a:t>
            </a:r>
            <a:r>
              <a:rPr/>
              <a:t> </a:t>
            </a:r>
            <a:r>
              <a:rPr/>
              <a:t>and</a:t>
            </a:r>
            <a:r>
              <a:rPr/>
              <a:t> </a:t>
            </a:r>
            <a:r>
              <a:rPr/>
              <a:t>subjective.</a:t>
            </a:r>
          </a:p>
          <a:p>
            <a:pPr lvl="0" marL="0" indent="0">
              <a:buNone/>
            </a:pPr>
          </a:p>
          <a:p>
            <a:pPr lvl="0" marL="0" indent="0">
              <a:buNone/>
            </a:pPr>
            <a:r>
              <a:rPr/>
              <a:t>The</a:t>
            </a:r>
            <a:r>
              <a:rPr/>
              <a:t> </a:t>
            </a:r>
            <a:r>
              <a:rPr/>
              <a:t>concept</a:t>
            </a:r>
            <a:r>
              <a:rPr/>
              <a:t> </a:t>
            </a:r>
            <a:r>
              <a:rPr/>
              <a:t>of</a:t>
            </a:r>
            <a:r>
              <a:rPr/>
              <a:t> </a:t>
            </a:r>
            <a:r>
              <a:rPr/>
              <a:t>saturation</a:t>
            </a:r>
            <a:r>
              <a:rPr/>
              <a:t> </a:t>
            </a:r>
            <a:r>
              <a:rPr/>
              <a:t>makes</a:t>
            </a:r>
            <a:r>
              <a:rPr/>
              <a:t> </a:t>
            </a:r>
            <a:r>
              <a:rPr/>
              <a:t>it</a:t>
            </a:r>
            <a:r>
              <a:rPr/>
              <a:t> </a:t>
            </a:r>
            <a:r>
              <a:rPr/>
              <a:t>difficult</a:t>
            </a:r>
            <a:r>
              <a:rPr/>
              <a:t> </a:t>
            </a:r>
            <a:r>
              <a:rPr/>
              <a:t>for</a:t>
            </a:r>
            <a:r>
              <a:rPr/>
              <a:t> </a:t>
            </a:r>
            <a:r>
              <a:rPr/>
              <a:t>you</a:t>
            </a:r>
            <a:r>
              <a:rPr/>
              <a:t> </a:t>
            </a:r>
            <a:r>
              <a:rPr/>
              <a:t>to</a:t>
            </a:r>
            <a:r>
              <a:rPr/>
              <a:t> </a:t>
            </a:r>
            <a:r>
              <a:rPr/>
              <a:t>plan</a:t>
            </a:r>
            <a:r>
              <a:rPr/>
              <a:t> </a:t>
            </a:r>
            <a:r>
              <a:rPr/>
              <a:t>a</a:t>
            </a:r>
            <a:r>
              <a:rPr/>
              <a:t> </a:t>
            </a:r>
            <a:r>
              <a:rPr/>
              <a:t>budget,</a:t>
            </a:r>
            <a:r>
              <a:rPr/>
              <a:t> </a:t>
            </a:r>
            <a:r>
              <a:rPr/>
              <a:t>but</a:t>
            </a:r>
            <a:r>
              <a:rPr/>
              <a:t> </a:t>
            </a:r>
            <a:r>
              <a:rPr/>
              <a:t>keep</a:t>
            </a:r>
            <a:r>
              <a:rPr/>
              <a:t> </a:t>
            </a:r>
            <a:r>
              <a:rPr/>
              <a:t>in</a:t>
            </a:r>
            <a:r>
              <a:rPr/>
              <a:t> </a:t>
            </a:r>
            <a:r>
              <a:rPr/>
              <a:t>mind</a:t>
            </a:r>
            <a:r>
              <a:rPr/>
              <a:t> </a:t>
            </a:r>
            <a:r>
              <a:rPr/>
              <a:t>that</a:t>
            </a:r>
            <a:r>
              <a:rPr/>
              <a:t> </a:t>
            </a:r>
            <a:r>
              <a:rPr/>
              <a:t>you</a:t>
            </a:r>
            <a:r>
              <a:rPr/>
              <a:t> </a:t>
            </a:r>
            <a:r>
              <a:rPr/>
              <a:t>cannot</a:t>
            </a:r>
            <a:r>
              <a:rPr/>
              <a:t> </a:t>
            </a:r>
            <a:r>
              <a:rPr/>
              <a:t>even</a:t>
            </a:r>
            <a:r>
              <a:rPr/>
              <a:t> </a:t>
            </a:r>
            <a:r>
              <a:rPr/>
              <a:t>begin</a:t>
            </a:r>
            <a:r>
              <a:rPr/>
              <a:t> </a:t>
            </a:r>
            <a:r>
              <a:rPr/>
              <a:t>to</a:t>
            </a:r>
            <a:r>
              <a:rPr/>
              <a:t> </a:t>
            </a:r>
            <a:r>
              <a:rPr/>
              <a:t>assess</a:t>
            </a:r>
            <a:r>
              <a:rPr/>
              <a:t> </a:t>
            </a:r>
            <a:r>
              <a:rPr/>
              <a:t>saturation</a:t>
            </a:r>
            <a:r>
              <a:rPr/>
              <a:t> </a:t>
            </a:r>
            <a:r>
              <a:rPr/>
              <a:t>until</a:t>
            </a:r>
            <a:r>
              <a:rPr/>
              <a:t> </a:t>
            </a:r>
            <a:r>
              <a:rPr/>
              <a:t>you’ve</a:t>
            </a:r>
            <a:r>
              <a:rPr/>
              <a:t> </a:t>
            </a:r>
            <a:r>
              <a:rPr/>
              <a:t>run</a:t>
            </a:r>
            <a:r>
              <a:rPr/>
              <a:t> </a:t>
            </a:r>
            <a:r>
              <a:rPr/>
              <a:t>your</a:t>
            </a:r>
            <a:r>
              <a:rPr/>
              <a:t> </a:t>
            </a:r>
            <a:r>
              <a:rPr/>
              <a:t>second</a:t>
            </a:r>
            <a:r>
              <a:rPr/>
              <a:t> </a:t>
            </a:r>
            <a:r>
              <a:rPr/>
              <a:t>focus</a:t>
            </a:r>
            <a:r>
              <a:rPr/>
              <a:t> </a:t>
            </a:r>
            <a:r>
              <a:rPr/>
              <a:t>group.</a:t>
            </a:r>
          </a:p>
          <a:p>
            <a:pPr lvl="0" marL="0" indent="0">
              <a:buNone/>
            </a:pPr>
          </a:p>
          <a:p>
            <a:pPr lvl="0" marL="0" indent="0">
              <a:buNone/>
            </a:pPr>
            <a:r>
              <a:rPr/>
              <a:t>The</a:t>
            </a:r>
            <a:r>
              <a:rPr/>
              <a:t> </a:t>
            </a:r>
            <a:r>
              <a:rPr/>
              <a:t>size</a:t>
            </a:r>
            <a:r>
              <a:rPr/>
              <a:t> </a:t>
            </a:r>
            <a:r>
              <a:rPr/>
              <a:t>of</a:t>
            </a:r>
            <a:r>
              <a:rPr/>
              <a:t> </a:t>
            </a:r>
            <a:r>
              <a:rPr/>
              <a:t>a</a:t>
            </a:r>
            <a:r>
              <a:rPr/>
              <a:t> </a:t>
            </a:r>
            <a:r>
              <a:rPr/>
              <a:t>focus</a:t>
            </a:r>
            <a:r>
              <a:rPr/>
              <a:t> </a:t>
            </a:r>
            <a:r>
              <a:rPr/>
              <a:t>group</a:t>
            </a:r>
            <a:r>
              <a:rPr/>
              <a:t> </a:t>
            </a:r>
            <a:r>
              <a:rPr/>
              <a:t>can</a:t>
            </a:r>
            <a:r>
              <a:rPr/>
              <a:t> </a:t>
            </a:r>
            <a:r>
              <a:rPr/>
              <a:t>vary,</a:t>
            </a:r>
            <a:r>
              <a:rPr/>
              <a:t> </a:t>
            </a:r>
            <a:r>
              <a:rPr/>
              <a:t>but</a:t>
            </a:r>
            <a:r>
              <a:rPr/>
              <a:t> </a:t>
            </a:r>
            <a:r>
              <a:rPr/>
              <a:t>I’ve</a:t>
            </a:r>
            <a:r>
              <a:rPr/>
              <a:t> </a:t>
            </a:r>
            <a:r>
              <a:rPr/>
              <a:t>seen</a:t>
            </a:r>
            <a:r>
              <a:rPr/>
              <a:t> </a:t>
            </a:r>
            <a:r>
              <a:rPr/>
              <a:t>recommendations</a:t>
            </a:r>
            <a:r>
              <a:rPr/>
              <a:t> </a:t>
            </a:r>
            <a:r>
              <a:rPr/>
              <a:t>of</a:t>
            </a:r>
            <a:r>
              <a:rPr/>
              <a:t> </a:t>
            </a:r>
            <a:r>
              <a:rPr/>
              <a:t>six</a:t>
            </a:r>
            <a:r>
              <a:rPr/>
              <a:t> </a:t>
            </a:r>
            <a:r>
              <a:rPr/>
              <a:t>to</a:t>
            </a:r>
            <a:r>
              <a:rPr/>
              <a:t> </a:t>
            </a:r>
            <a:r>
              <a:rPr/>
              <a:t>twelve</a:t>
            </a:r>
            <a:r>
              <a:rPr/>
              <a:t> </a:t>
            </a:r>
            <a:r>
              <a:rPr/>
              <a:t>people.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Interviews</a:t>
            </a:r>
            <a:r>
              <a:rPr/>
              <a:t> </a:t>
            </a:r>
            <a:r>
              <a:rPr/>
              <a:t>can</a:t>
            </a:r>
            <a:r>
              <a:rPr/>
              <a:t> </a:t>
            </a:r>
            <a:r>
              <a:rPr/>
              <a:t>be</a:t>
            </a:r>
            <a:r>
              <a:rPr/>
              <a:t> </a:t>
            </a:r>
            <a:r>
              <a:rPr/>
              <a:t>done</a:t>
            </a:r>
            <a:r>
              <a:rPr/>
              <a:t> </a:t>
            </a:r>
            <a:r>
              <a:rPr/>
              <a:t>in</a:t>
            </a:r>
            <a:r>
              <a:rPr/>
              <a:t> </a:t>
            </a:r>
            <a:r>
              <a:rPr/>
              <a:t>person</a:t>
            </a:r>
            <a:r>
              <a:rPr/>
              <a:t> </a:t>
            </a:r>
            <a:r>
              <a:rPr/>
              <a:t>or</a:t>
            </a:r>
            <a:r>
              <a:rPr/>
              <a:t> </a:t>
            </a:r>
            <a:r>
              <a:rPr/>
              <a:t>over</a:t>
            </a:r>
            <a:r>
              <a:rPr/>
              <a:t> </a:t>
            </a:r>
            <a:r>
              <a:rPr/>
              <a:t>the</a:t>
            </a:r>
            <a:r>
              <a:rPr/>
              <a:t> </a:t>
            </a:r>
            <a:r>
              <a:rPr/>
              <a:t>phone.</a:t>
            </a:r>
            <a:r>
              <a:rPr/>
              <a:t> </a:t>
            </a:r>
            <a:r>
              <a:rPr/>
              <a:t>This</a:t>
            </a:r>
            <a:r>
              <a:rPr/>
              <a:t> </a:t>
            </a:r>
            <a:r>
              <a:rPr/>
              <a:t>assumes</a:t>
            </a:r>
            <a:r>
              <a:rPr/>
              <a:t> </a:t>
            </a:r>
            <a:r>
              <a:rPr/>
              <a:t>a</a:t>
            </a:r>
            <a:r>
              <a:rPr/>
              <a:t> </a:t>
            </a:r>
            <a:r>
              <a:rPr/>
              <a:t>real-time</a:t>
            </a:r>
            <a:r>
              <a:rPr/>
              <a:t> </a:t>
            </a:r>
            <a:r>
              <a:rPr/>
              <a:t>exchange</a:t>
            </a:r>
            <a:r>
              <a:rPr/>
              <a:t> </a:t>
            </a:r>
            <a:r>
              <a:rPr/>
              <a:t>of</a:t>
            </a:r>
            <a:r>
              <a:rPr/>
              <a:t> </a:t>
            </a:r>
            <a:r>
              <a:rPr/>
              <a:t>information</a:t>
            </a:r>
            <a:r>
              <a:rPr/>
              <a:t> </a:t>
            </a:r>
            <a:r>
              <a:rPr/>
              <a:t>versus</a:t>
            </a:r>
            <a:r>
              <a:rPr/>
              <a:t> </a:t>
            </a:r>
            <a:r>
              <a:rPr/>
              <a:t>someone</a:t>
            </a:r>
            <a:r>
              <a:rPr/>
              <a:t> </a:t>
            </a:r>
            <a:r>
              <a:rPr/>
              <a:t>filling</a:t>
            </a:r>
            <a:r>
              <a:rPr/>
              <a:t> </a:t>
            </a:r>
            <a:r>
              <a:rPr/>
              <a:t>out</a:t>
            </a:r>
            <a:r>
              <a:rPr/>
              <a:t> </a:t>
            </a:r>
            <a:r>
              <a:rPr/>
              <a:t>information</a:t>
            </a:r>
            <a:r>
              <a:rPr/>
              <a:t> </a:t>
            </a:r>
            <a:r>
              <a:rPr/>
              <a:t>on</a:t>
            </a:r>
            <a:r>
              <a:rPr/>
              <a:t> </a:t>
            </a:r>
            <a:r>
              <a:rPr/>
              <a:t>their</a:t>
            </a:r>
            <a:r>
              <a:rPr/>
              <a:t> </a:t>
            </a:r>
            <a:r>
              <a:rPr/>
              <a:t>own</a:t>
            </a:r>
            <a:r>
              <a:rPr/>
              <a:t> </a:t>
            </a:r>
            <a:r>
              <a:rPr/>
              <a:t>time.</a:t>
            </a:r>
          </a:p>
          <a:p>
            <a:pPr lvl="0" marL="0" indent="0">
              <a:buNone/>
            </a:pPr>
          </a:p>
          <a:p>
            <a:pPr lvl="0" marL="0" indent="0">
              <a:buNone/>
            </a:pPr>
            <a:r>
              <a:rPr/>
              <a:t>Focus</a:t>
            </a:r>
            <a:r>
              <a:rPr/>
              <a:t> </a:t>
            </a:r>
            <a:r>
              <a:rPr/>
              <a:t>groups</a:t>
            </a:r>
            <a:r>
              <a:rPr/>
              <a:t> </a:t>
            </a:r>
            <a:r>
              <a:rPr/>
              <a:t>involve</a:t>
            </a:r>
            <a:r>
              <a:rPr/>
              <a:t> </a:t>
            </a:r>
            <a:r>
              <a:rPr/>
              <a:t>more</a:t>
            </a:r>
            <a:r>
              <a:rPr/>
              <a:t> </a:t>
            </a:r>
            <a:r>
              <a:rPr/>
              <a:t>than</a:t>
            </a:r>
            <a:r>
              <a:rPr/>
              <a:t> </a:t>
            </a:r>
            <a:r>
              <a:rPr/>
              <a:t>one.</a:t>
            </a:r>
            <a:r>
              <a:rPr/>
              <a:t> </a:t>
            </a:r>
            <a:r>
              <a:rPr/>
              <a:t>The</a:t>
            </a:r>
            <a:r>
              <a:rPr/>
              <a:t> </a:t>
            </a:r>
            <a:r>
              <a:rPr/>
              <a:t>dynamic</a:t>
            </a:r>
            <a:r>
              <a:rPr/>
              <a:t> </a:t>
            </a:r>
            <a:r>
              <a:rPr/>
              <a:t>can</a:t>
            </a:r>
            <a:r>
              <a:rPr/>
              <a:t> </a:t>
            </a:r>
            <a:r>
              <a:rPr/>
              <a:t>be</a:t>
            </a:r>
            <a:r>
              <a:rPr/>
              <a:t> </a:t>
            </a:r>
            <a:r>
              <a:rPr/>
              <a:t>an</a:t>
            </a:r>
            <a:r>
              <a:rPr/>
              <a:t> </a:t>
            </a:r>
            <a:r>
              <a:rPr/>
              <a:t>advantage</a:t>
            </a:r>
            <a:r>
              <a:rPr/>
              <a:t> </a:t>
            </a:r>
            <a:r>
              <a:rPr/>
              <a:t>or</a:t>
            </a:r>
            <a:r>
              <a:rPr/>
              <a:t> </a:t>
            </a:r>
            <a:r>
              <a:rPr/>
              <a:t>disadvantage.</a:t>
            </a:r>
            <a:r>
              <a:rPr/>
              <a:t> </a:t>
            </a:r>
            <a:r>
              <a:rPr/>
              <a:t>It</a:t>
            </a:r>
            <a:r>
              <a:rPr/>
              <a:t> </a:t>
            </a:r>
            <a:r>
              <a:rPr/>
              <a:t>might</a:t>
            </a:r>
            <a:r>
              <a:rPr/>
              <a:t> </a:t>
            </a:r>
            <a:r>
              <a:rPr/>
              <a:t>stifle</a:t>
            </a:r>
            <a:r>
              <a:rPr/>
              <a:t> </a:t>
            </a:r>
            <a:r>
              <a:rPr/>
              <a:t>some</a:t>
            </a:r>
            <a:r>
              <a:rPr/>
              <a:t> </a:t>
            </a:r>
            <a:r>
              <a:rPr/>
              <a:t>interactions,</a:t>
            </a:r>
            <a:r>
              <a:rPr/>
              <a:t> </a:t>
            </a:r>
            <a:r>
              <a:rPr/>
              <a:t>but</a:t>
            </a:r>
            <a:r>
              <a:rPr/>
              <a:t> </a:t>
            </a:r>
            <a:r>
              <a:rPr/>
              <a:t>perhaps</a:t>
            </a:r>
            <a:r>
              <a:rPr/>
              <a:t> </a:t>
            </a:r>
            <a:r>
              <a:rPr/>
              <a:t>people</a:t>
            </a:r>
            <a:r>
              <a:rPr/>
              <a:t> </a:t>
            </a:r>
            <a:r>
              <a:rPr/>
              <a:t>think</a:t>
            </a:r>
            <a:r>
              <a:rPr/>
              <a:t> </a:t>
            </a:r>
            <a:r>
              <a:rPr/>
              <a:t>of</a:t>
            </a:r>
            <a:r>
              <a:rPr/>
              <a:t> </a:t>
            </a:r>
            <a:r>
              <a:rPr/>
              <a:t>things</a:t>
            </a:r>
            <a:r>
              <a:rPr/>
              <a:t> </a:t>
            </a:r>
            <a:r>
              <a:rPr/>
              <a:t>based</a:t>
            </a:r>
            <a:r>
              <a:rPr/>
              <a:t> </a:t>
            </a:r>
            <a:r>
              <a:rPr/>
              <a:t>on</a:t>
            </a:r>
            <a:r>
              <a:rPr/>
              <a:t> </a:t>
            </a:r>
            <a:r>
              <a:rPr/>
              <a:t>what</a:t>
            </a:r>
            <a:r>
              <a:rPr/>
              <a:t> </a:t>
            </a:r>
            <a:r>
              <a:rPr/>
              <a:t>other</a:t>
            </a:r>
            <a:r>
              <a:rPr/>
              <a:t> </a:t>
            </a:r>
            <a:r>
              <a:rPr/>
              <a:t>people</a:t>
            </a:r>
            <a:r>
              <a:rPr/>
              <a:t> </a:t>
            </a:r>
            <a:r>
              <a:rPr/>
              <a:t>say.</a:t>
            </a:r>
          </a:p>
          <a:p>
            <a:pPr lvl="0" marL="0" indent="0">
              <a:buNone/>
            </a:pPr>
          </a:p>
          <a:p>
            <a:pPr lvl="0" marL="0" indent="0">
              <a:buNone/>
            </a:pPr>
            <a:r>
              <a:rPr/>
              <a:t>[[Rope</a:t>
            </a:r>
            <a:r>
              <a:rPr/>
              <a:t> </a:t>
            </a:r>
            <a:r>
              <a:rPr/>
              <a:t>in</a:t>
            </a:r>
            <a:r>
              <a:rPr/>
              <a:t> </a:t>
            </a:r>
            <a:r>
              <a:rPr/>
              <a:t>grain</a:t>
            </a:r>
            <a:r>
              <a:rPr/>
              <a:t> </a:t>
            </a:r>
            <a:r>
              <a:rPr/>
              <a:t>elevator]]</a:t>
            </a:r>
          </a:p>
          <a:p>
            <a:pPr lvl="0" marL="0" indent="0">
              <a:buNone/>
            </a:pPr>
          </a:p>
          <a:p>
            <a:pPr lvl="0" marL="0" indent="0">
              <a:buNone/>
            </a:pPr>
            <a:r>
              <a:rPr/>
              <a:t>Focus</a:t>
            </a:r>
            <a:r>
              <a:rPr/>
              <a:t> </a:t>
            </a:r>
            <a:r>
              <a:rPr/>
              <a:t>groups</a:t>
            </a:r>
            <a:r>
              <a:rPr/>
              <a:t> </a:t>
            </a:r>
            <a:r>
              <a:rPr/>
              <a:t>can</a:t>
            </a:r>
            <a:r>
              <a:rPr/>
              <a:t> </a:t>
            </a:r>
            <a:r>
              <a:rPr/>
              <a:t>be</a:t>
            </a:r>
            <a:r>
              <a:rPr/>
              <a:t> </a:t>
            </a:r>
            <a:r>
              <a:rPr/>
              <a:t>faster.</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a:t>
            </a:r>
            <a:r>
              <a:rPr/>
              <a:t> </a:t>
            </a:r>
            <a:r>
              <a:rPr/>
              <a:t>interview</a:t>
            </a:r>
            <a:r>
              <a:rPr/>
              <a:t> </a:t>
            </a:r>
            <a:r>
              <a:rPr/>
              <a:t>is</a:t>
            </a:r>
            <a:r>
              <a:rPr/>
              <a:t> </a:t>
            </a:r>
            <a:r>
              <a:rPr/>
              <a:t>direct</a:t>
            </a:r>
            <a:r>
              <a:rPr/>
              <a:t> </a:t>
            </a:r>
            <a:r>
              <a:rPr/>
              <a:t>communication</a:t>
            </a:r>
            <a:r>
              <a:rPr/>
              <a:t> </a:t>
            </a:r>
            <a:r>
              <a:rPr/>
              <a:t>between</a:t>
            </a:r>
            <a:r>
              <a:rPr/>
              <a:t> </a:t>
            </a:r>
            <a:r>
              <a:rPr/>
              <a:t>the</a:t>
            </a:r>
            <a:r>
              <a:rPr/>
              <a:t> </a:t>
            </a:r>
            <a:r>
              <a:rPr/>
              <a:t>researcher</a:t>
            </a:r>
            <a:r>
              <a:rPr/>
              <a:t> </a:t>
            </a:r>
            <a:r>
              <a:rPr/>
              <a:t>and</a:t>
            </a:r>
            <a:r>
              <a:rPr/>
              <a:t> </a:t>
            </a:r>
            <a:r>
              <a:rPr/>
              <a:t>the</a:t>
            </a:r>
            <a:r>
              <a:rPr/>
              <a:t> </a:t>
            </a:r>
            <a:r>
              <a:rPr/>
              <a:t>subject.</a:t>
            </a:r>
            <a:r>
              <a:rPr/>
              <a:t> </a:t>
            </a:r>
            <a:r>
              <a:rPr/>
              <a:t>You</a:t>
            </a:r>
            <a:r>
              <a:rPr/>
              <a:t> </a:t>
            </a:r>
            <a:r>
              <a:rPr/>
              <a:t>can</a:t>
            </a:r>
            <a:r>
              <a:rPr/>
              <a:t> </a:t>
            </a:r>
            <a:r>
              <a:rPr/>
              <a:t>set</a:t>
            </a:r>
            <a:r>
              <a:rPr/>
              <a:t> </a:t>
            </a:r>
            <a:r>
              <a:rPr/>
              <a:t>up</a:t>
            </a:r>
            <a:r>
              <a:rPr/>
              <a:t> </a:t>
            </a:r>
            <a:r>
              <a:rPr/>
              <a:t>the</a:t>
            </a:r>
            <a:r>
              <a:rPr/>
              <a:t> </a:t>
            </a:r>
            <a:r>
              <a:rPr/>
              <a:t>interview</a:t>
            </a:r>
            <a:r>
              <a:rPr/>
              <a:t> </a:t>
            </a:r>
            <a:r>
              <a:rPr/>
              <a:t>on</a:t>
            </a:r>
            <a:r>
              <a:rPr/>
              <a:t> </a:t>
            </a:r>
            <a:r>
              <a:rPr/>
              <a:t>the</a:t>
            </a:r>
            <a:r>
              <a:rPr/>
              <a:t> </a:t>
            </a:r>
            <a:r>
              <a:rPr/>
              <a:t>telephone</a:t>
            </a:r>
            <a:r>
              <a:rPr/>
              <a:t> </a:t>
            </a:r>
            <a:r>
              <a:rPr/>
              <a:t>or</a:t>
            </a:r>
            <a:r>
              <a:rPr/>
              <a:t> </a:t>
            </a:r>
            <a:r>
              <a:rPr/>
              <a:t>conduct</a:t>
            </a:r>
            <a:r>
              <a:rPr/>
              <a:t> </a:t>
            </a:r>
            <a:r>
              <a:rPr/>
              <a:t>a</a:t>
            </a:r>
            <a:r>
              <a:rPr/>
              <a:t> </a:t>
            </a:r>
            <a:r>
              <a:rPr/>
              <a:t>face-to-face</a:t>
            </a:r>
            <a:r>
              <a:rPr/>
              <a:t> </a:t>
            </a:r>
            <a:r>
              <a:rPr/>
              <a:t>interview.</a:t>
            </a:r>
            <a:r>
              <a:rPr/>
              <a:t> </a:t>
            </a:r>
            <a:r>
              <a:rPr/>
              <a:t>The</a:t>
            </a:r>
            <a:r>
              <a:rPr/>
              <a:t> </a:t>
            </a:r>
            <a:r>
              <a:rPr/>
              <a:t>obvious</a:t>
            </a:r>
            <a:r>
              <a:rPr/>
              <a:t> </a:t>
            </a:r>
            <a:r>
              <a:rPr/>
              <a:t>advantage</a:t>
            </a:r>
            <a:r>
              <a:rPr/>
              <a:t> </a:t>
            </a:r>
            <a:r>
              <a:rPr/>
              <a:t>of</a:t>
            </a:r>
            <a:r>
              <a:rPr/>
              <a:t> </a:t>
            </a:r>
            <a:r>
              <a:rPr/>
              <a:t>a</a:t>
            </a:r>
            <a:r>
              <a:rPr/>
              <a:t> </a:t>
            </a:r>
            <a:r>
              <a:rPr/>
              <a:t>telephone</a:t>
            </a:r>
            <a:r>
              <a:rPr/>
              <a:t> </a:t>
            </a:r>
            <a:r>
              <a:rPr/>
              <a:t>interview</a:t>
            </a:r>
            <a:r>
              <a:rPr/>
              <a:t> </a:t>
            </a:r>
            <a:r>
              <a:rPr/>
              <a:t>is</a:t>
            </a:r>
            <a:r>
              <a:rPr/>
              <a:t> </a:t>
            </a:r>
            <a:r>
              <a:rPr/>
              <a:t>that</a:t>
            </a:r>
            <a:r>
              <a:rPr/>
              <a:t> </a:t>
            </a:r>
            <a:r>
              <a:rPr/>
              <a:t>it</a:t>
            </a:r>
            <a:r>
              <a:rPr/>
              <a:t> </a:t>
            </a:r>
            <a:r>
              <a:rPr/>
              <a:t>is</a:t>
            </a:r>
            <a:r>
              <a:rPr/>
              <a:t> </a:t>
            </a:r>
            <a:r>
              <a:rPr/>
              <a:t>fast</a:t>
            </a:r>
            <a:r>
              <a:rPr/>
              <a:t> </a:t>
            </a:r>
            <a:r>
              <a:rPr/>
              <a:t>and</a:t>
            </a:r>
            <a:r>
              <a:rPr/>
              <a:t> </a:t>
            </a:r>
            <a:r>
              <a:rPr/>
              <a:t>does</a:t>
            </a:r>
            <a:r>
              <a:rPr/>
              <a:t> </a:t>
            </a:r>
            <a:r>
              <a:rPr/>
              <a:t>not</a:t>
            </a:r>
            <a:r>
              <a:rPr/>
              <a:t> </a:t>
            </a:r>
            <a:r>
              <a:rPr/>
              <a:t>involve</a:t>
            </a:r>
            <a:r>
              <a:rPr/>
              <a:t> </a:t>
            </a:r>
            <a:r>
              <a:rPr/>
              <a:t>travel</a:t>
            </a:r>
            <a:r>
              <a:rPr/>
              <a:t> </a:t>
            </a:r>
            <a:r>
              <a:rPr/>
              <a:t>of</a:t>
            </a:r>
            <a:r>
              <a:rPr/>
              <a:t> </a:t>
            </a:r>
            <a:r>
              <a:rPr/>
              <a:t>either</a:t>
            </a:r>
            <a:r>
              <a:rPr/>
              <a:t> </a:t>
            </a:r>
            <a:r>
              <a:rPr/>
              <a:t>party.</a:t>
            </a:r>
          </a:p>
          <a:p>
            <a:pPr lvl="0" marL="0" indent="0">
              <a:buNone/>
            </a:pPr>
          </a:p>
          <a:p>
            <a:pPr lvl="0" marL="0" indent="0">
              <a:buNone/>
            </a:pPr>
            <a:r>
              <a:rPr/>
              <a:t>A</a:t>
            </a:r>
            <a:r>
              <a:rPr/>
              <a:t> </a:t>
            </a:r>
            <a:r>
              <a:rPr/>
              <a:t>face-to-face</a:t>
            </a:r>
            <a:r>
              <a:rPr/>
              <a:t> </a:t>
            </a:r>
            <a:r>
              <a:rPr/>
              <a:t>interview</a:t>
            </a:r>
            <a:r>
              <a:rPr/>
              <a:t> </a:t>
            </a:r>
            <a:r>
              <a:rPr/>
              <a:t>takes</a:t>
            </a:r>
            <a:r>
              <a:rPr/>
              <a:t> </a:t>
            </a:r>
            <a:r>
              <a:rPr/>
              <a:t>more</a:t>
            </a:r>
            <a:r>
              <a:rPr/>
              <a:t> </a:t>
            </a:r>
            <a:r>
              <a:rPr/>
              <a:t>effort,</a:t>
            </a:r>
            <a:r>
              <a:rPr/>
              <a:t> </a:t>
            </a:r>
            <a:r>
              <a:rPr/>
              <a:t>but</a:t>
            </a:r>
            <a:r>
              <a:rPr/>
              <a:t> </a:t>
            </a:r>
            <a:r>
              <a:rPr/>
              <a:t>can</a:t>
            </a:r>
            <a:r>
              <a:rPr/>
              <a:t> </a:t>
            </a:r>
            <a:r>
              <a:rPr/>
              <a:t>sometimes</a:t>
            </a:r>
            <a:r>
              <a:rPr/>
              <a:t> </a:t>
            </a:r>
            <a:r>
              <a:rPr/>
              <a:t>help</a:t>
            </a:r>
            <a:r>
              <a:rPr/>
              <a:t> </a:t>
            </a:r>
            <a:r>
              <a:rPr/>
              <a:t>with</a:t>
            </a:r>
            <a:r>
              <a:rPr/>
              <a:t> </a:t>
            </a:r>
            <a:r>
              <a:rPr/>
              <a:t>building</a:t>
            </a:r>
            <a:r>
              <a:rPr/>
              <a:t> </a:t>
            </a:r>
            <a:r>
              <a:rPr/>
              <a:t>a</a:t>
            </a:r>
            <a:r>
              <a:rPr/>
              <a:t> </a:t>
            </a:r>
            <a:r>
              <a:rPr/>
              <a:t>sense</a:t>
            </a:r>
            <a:r>
              <a:rPr/>
              <a:t> </a:t>
            </a:r>
            <a:r>
              <a:rPr/>
              <a:t>of</a:t>
            </a:r>
            <a:r>
              <a:rPr/>
              <a:t> </a:t>
            </a:r>
            <a:r>
              <a:rPr/>
              <a:t>rapport</a:t>
            </a:r>
            <a:r>
              <a:rPr/>
              <a:t> </a:t>
            </a:r>
            <a:r>
              <a:rPr/>
              <a:t>and</a:t>
            </a:r>
            <a:r>
              <a:rPr/>
              <a:t> </a:t>
            </a:r>
            <a:r>
              <a:rPr/>
              <a:t>trust.</a:t>
            </a:r>
          </a:p>
          <a:p>
            <a:pPr lvl="0" marL="0" indent="0">
              <a:buNone/>
            </a:pPr>
          </a:p>
          <a:p>
            <a:pPr lvl="0" marL="0" indent="0">
              <a:buNone/>
            </a:pPr>
            <a:r>
              <a:rPr/>
              <a:t>Interviews</a:t>
            </a:r>
            <a:r>
              <a:rPr/>
              <a:t> </a:t>
            </a:r>
            <a:r>
              <a:rPr/>
              <a:t>have</a:t>
            </a:r>
            <a:r>
              <a:rPr/>
              <a:t> </a:t>
            </a:r>
            <a:r>
              <a:rPr/>
              <a:t>three</a:t>
            </a:r>
            <a:r>
              <a:rPr/>
              <a:t> </a:t>
            </a:r>
            <a:r>
              <a:rPr/>
              <a:t>formats,</a:t>
            </a:r>
            <a:r>
              <a:rPr/>
              <a:t> </a:t>
            </a:r>
            <a:r>
              <a:rPr/>
              <a:t>unstructured,</a:t>
            </a:r>
            <a:r>
              <a:rPr/>
              <a:t> </a:t>
            </a:r>
            <a:r>
              <a:rPr/>
              <a:t>semi-structured,</a:t>
            </a:r>
            <a:r>
              <a:rPr/>
              <a:t> </a:t>
            </a:r>
            <a:r>
              <a:rPr/>
              <a:t>or</a:t>
            </a:r>
            <a:r>
              <a:rPr/>
              <a:t> </a:t>
            </a:r>
            <a:r>
              <a:rPr/>
              <a:t>structured.</a:t>
            </a:r>
            <a:r>
              <a:rPr/>
              <a:t> </a:t>
            </a:r>
            <a:r>
              <a:rPr/>
              <a:t>An</a:t>
            </a:r>
            <a:r>
              <a:rPr/>
              <a:t> </a:t>
            </a:r>
            <a:r>
              <a:rPr/>
              <a:t>unstructured</a:t>
            </a:r>
            <a:r>
              <a:rPr/>
              <a:t> </a:t>
            </a:r>
            <a:r>
              <a:rPr/>
              <a:t>format</a:t>
            </a:r>
            <a:r>
              <a:rPr/>
              <a:t> </a:t>
            </a:r>
            <a:r>
              <a:rPr/>
              <a:t>is</a:t>
            </a:r>
            <a:r>
              <a:rPr/>
              <a:t> </a:t>
            </a:r>
            <a:r>
              <a:rPr/>
              <a:t>rarely</a:t>
            </a:r>
            <a:r>
              <a:rPr/>
              <a:t> </a:t>
            </a:r>
            <a:r>
              <a:rPr/>
              <a:t>used</a:t>
            </a:r>
            <a:r>
              <a:rPr/>
              <a:t> </a:t>
            </a:r>
            <a:r>
              <a:rPr/>
              <a:t>in</a:t>
            </a:r>
            <a:r>
              <a:rPr/>
              <a:t> </a:t>
            </a:r>
            <a:r>
              <a:rPr/>
              <a:t>research</a:t>
            </a:r>
            <a:r>
              <a:rPr/>
              <a:t> </a:t>
            </a:r>
            <a:r>
              <a:rPr/>
              <a:t>because</a:t>
            </a:r>
            <a:r>
              <a:rPr/>
              <a:t> </a:t>
            </a:r>
            <a:r>
              <a:rPr/>
              <a:t>it</a:t>
            </a:r>
            <a:r>
              <a:rPr/>
              <a:t> </a:t>
            </a:r>
            <a:r>
              <a:rPr/>
              <a:t>makes</a:t>
            </a:r>
            <a:r>
              <a:rPr/>
              <a:t> </a:t>
            </a:r>
            <a:r>
              <a:rPr/>
              <a:t>you</a:t>
            </a:r>
            <a:r>
              <a:rPr/>
              <a:t> </a:t>
            </a:r>
            <a:r>
              <a:rPr/>
              <a:t>work</a:t>
            </a:r>
            <a:r>
              <a:rPr/>
              <a:t> </a:t>
            </a:r>
            <a:r>
              <a:rPr/>
              <a:t>impossible</a:t>
            </a:r>
            <a:r>
              <a:rPr/>
              <a:t> </a:t>
            </a:r>
            <a:r>
              <a:rPr/>
              <a:t>to</a:t>
            </a:r>
            <a:r>
              <a:rPr/>
              <a:t> </a:t>
            </a:r>
            <a:r>
              <a:rPr/>
              <a:t>replicate.</a:t>
            </a:r>
          </a:p>
          <a:p>
            <a:pPr lvl="0" marL="0" indent="0">
              <a:buNone/>
            </a:pPr>
          </a:p>
          <a:p>
            <a:pPr lvl="0" marL="0" indent="0">
              <a:buNone/>
            </a:pPr>
            <a:r>
              <a:rPr/>
              <a:t>A</a:t>
            </a:r>
            <a:r>
              <a:rPr/>
              <a:t> </a:t>
            </a:r>
            <a:r>
              <a:rPr/>
              <a:t>semi-structured</a:t>
            </a:r>
            <a:r>
              <a:rPr/>
              <a:t> </a:t>
            </a:r>
            <a:r>
              <a:rPr/>
              <a:t>interview</a:t>
            </a:r>
            <a:r>
              <a:rPr/>
              <a:t> </a:t>
            </a:r>
            <a:r>
              <a:rPr/>
              <a:t>has</a:t>
            </a:r>
            <a:r>
              <a:rPr/>
              <a:t> </a:t>
            </a:r>
            <a:r>
              <a:rPr/>
              <a:t>a</a:t>
            </a:r>
            <a:r>
              <a:rPr/>
              <a:t> </a:t>
            </a:r>
            <a:r>
              <a:rPr/>
              <a:t>planned</a:t>
            </a:r>
            <a:r>
              <a:rPr/>
              <a:t> </a:t>
            </a:r>
            <a:r>
              <a:rPr/>
              <a:t>structure</a:t>
            </a:r>
            <a:r>
              <a:rPr/>
              <a:t> </a:t>
            </a:r>
            <a:r>
              <a:rPr/>
              <a:t>that</a:t>
            </a:r>
            <a:r>
              <a:rPr/>
              <a:t> </a:t>
            </a:r>
            <a:r>
              <a:rPr/>
              <a:t>includes</a:t>
            </a:r>
            <a:r>
              <a:rPr/>
              <a:t> </a:t>
            </a:r>
            <a:r>
              <a:rPr/>
              <a:t>a</a:t>
            </a:r>
            <a:r>
              <a:rPr/>
              <a:t> </a:t>
            </a:r>
            <a:r>
              <a:rPr/>
              <a:t>list</a:t>
            </a:r>
            <a:r>
              <a:rPr/>
              <a:t> </a:t>
            </a:r>
            <a:r>
              <a:rPr/>
              <a:t>of</a:t>
            </a:r>
            <a:r>
              <a:rPr/>
              <a:t> </a:t>
            </a:r>
            <a:r>
              <a:rPr/>
              <a:t>questions</a:t>
            </a:r>
            <a:r>
              <a:rPr/>
              <a:t> </a:t>
            </a:r>
            <a:r>
              <a:rPr/>
              <a:t>to</a:t>
            </a:r>
            <a:r>
              <a:rPr/>
              <a:t> </a:t>
            </a:r>
            <a:r>
              <a:rPr/>
              <a:t>ask.</a:t>
            </a:r>
            <a:r>
              <a:rPr/>
              <a:t> </a:t>
            </a:r>
            <a:r>
              <a:rPr/>
              <a:t>These</a:t>
            </a:r>
            <a:r>
              <a:rPr/>
              <a:t> </a:t>
            </a:r>
            <a:r>
              <a:rPr/>
              <a:t>questions</a:t>
            </a:r>
            <a:r>
              <a:rPr/>
              <a:t> </a:t>
            </a:r>
            <a:r>
              <a:rPr/>
              <a:t>are</a:t>
            </a:r>
            <a:r>
              <a:rPr/>
              <a:t> </a:t>
            </a:r>
            <a:r>
              <a:rPr/>
              <a:t>typically</a:t>
            </a:r>
            <a:r>
              <a:rPr/>
              <a:t> </a:t>
            </a:r>
            <a:r>
              <a:rPr/>
              <a:t>open-ended,</a:t>
            </a:r>
            <a:r>
              <a:rPr/>
              <a:t> </a:t>
            </a:r>
            <a:r>
              <a:rPr/>
              <a:t>to</a:t>
            </a:r>
            <a:r>
              <a:rPr/>
              <a:t> </a:t>
            </a:r>
            <a:r>
              <a:rPr/>
              <a:t>allow</a:t>
            </a:r>
            <a:r>
              <a:rPr/>
              <a:t> </a:t>
            </a:r>
            <a:r>
              <a:rPr/>
              <a:t>the</a:t>
            </a:r>
            <a:r>
              <a:rPr/>
              <a:t> </a:t>
            </a:r>
            <a:r>
              <a:rPr/>
              <a:t>patient</a:t>
            </a:r>
            <a:r>
              <a:rPr/>
              <a:t> </a:t>
            </a:r>
            <a:r>
              <a:rPr/>
              <a:t>to</a:t>
            </a:r>
            <a:r>
              <a:rPr/>
              <a:t> </a:t>
            </a:r>
            <a:r>
              <a:rPr/>
              <a:t>bring</a:t>
            </a:r>
            <a:r>
              <a:rPr/>
              <a:t> </a:t>
            </a:r>
            <a:r>
              <a:rPr/>
              <a:t>up</a:t>
            </a:r>
            <a:r>
              <a:rPr/>
              <a:t> </a:t>
            </a:r>
            <a:r>
              <a:rPr/>
              <a:t>issues</a:t>
            </a:r>
            <a:r>
              <a:rPr/>
              <a:t> </a:t>
            </a:r>
            <a:r>
              <a:rPr/>
              <a:t>that</a:t>
            </a:r>
            <a:r>
              <a:rPr/>
              <a:t> </a:t>
            </a:r>
            <a:r>
              <a:rPr/>
              <a:t>the</a:t>
            </a:r>
            <a:r>
              <a:rPr/>
              <a:t> </a:t>
            </a:r>
            <a:r>
              <a:rPr/>
              <a:t>researcher</a:t>
            </a:r>
            <a:r>
              <a:rPr/>
              <a:t> </a:t>
            </a:r>
            <a:r>
              <a:rPr/>
              <a:t>may</a:t>
            </a:r>
            <a:r>
              <a:rPr/>
              <a:t> </a:t>
            </a:r>
            <a:r>
              <a:rPr/>
              <a:t>not</a:t>
            </a:r>
            <a:r>
              <a:rPr/>
              <a:t> </a:t>
            </a:r>
            <a:r>
              <a:rPr/>
              <a:t>have</a:t>
            </a:r>
            <a:r>
              <a:rPr/>
              <a:t> </a:t>
            </a:r>
            <a:r>
              <a:rPr/>
              <a:t>been</a:t>
            </a:r>
            <a:r>
              <a:rPr/>
              <a:t> </a:t>
            </a:r>
            <a:r>
              <a:rPr/>
              <a:t>aware</a:t>
            </a:r>
            <a:r>
              <a:rPr/>
              <a:t> </a:t>
            </a:r>
            <a:r>
              <a:rPr/>
              <a:t>of.</a:t>
            </a:r>
            <a:r>
              <a:rPr/>
              <a:t> </a:t>
            </a:r>
            <a:r>
              <a:rPr/>
              <a:t>Most</a:t>
            </a:r>
            <a:r>
              <a:rPr/>
              <a:t> </a:t>
            </a:r>
            <a:r>
              <a:rPr/>
              <a:t>semi-structured</a:t>
            </a:r>
            <a:r>
              <a:rPr/>
              <a:t> </a:t>
            </a:r>
            <a:r>
              <a:rPr/>
              <a:t>interviews</a:t>
            </a:r>
            <a:r>
              <a:rPr/>
              <a:t> </a:t>
            </a:r>
            <a:r>
              <a:rPr/>
              <a:t>have</a:t>
            </a:r>
            <a:r>
              <a:rPr/>
              <a:t> </a:t>
            </a:r>
            <a:r>
              <a:rPr/>
              <a:t>a</a:t>
            </a:r>
            <a:r>
              <a:rPr/>
              <a:t> </a:t>
            </a:r>
            <a:r>
              <a:rPr/>
              <a:t>series</a:t>
            </a:r>
            <a:r>
              <a:rPr/>
              <a:t> </a:t>
            </a:r>
            <a:r>
              <a:rPr/>
              <a:t>of</a:t>
            </a:r>
            <a:r>
              <a:rPr/>
              <a:t> </a:t>
            </a:r>
            <a:r>
              <a:rPr/>
              <a:t>probe</a:t>
            </a:r>
            <a:r>
              <a:rPr/>
              <a:t> </a:t>
            </a:r>
            <a:r>
              <a:rPr/>
              <a:t>questions</a:t>
            </a:r>
            <a:r>
              <a:rPr/>
              <a:t> </a:t>
            </a:r>
            <a:r>
              <a:rPr/>
              <a:t>that</a:t>
            </a:r>
            <a:r>
              <a:rPr/>
              <a:t> </a:t>
            </a:r>
            <a:r>
              <a:rPr/>
              <a:t>are</a:t>
            </a:r>
            <a:r>
              <a:rPr/>
              <a:t> </a:t>
            </a:r>
            <a:r>
              <a:rPr/>
              <a:t>intended</a:t>
            </a:r>
            <a:r>
              <a:rPr/>
              <a:t> </a:t>
            </a:r>
            <a:r>
              <a:rPr/>
              <a:t>to</a:t>
            </a:r>
            <a:r>
              <a:rPr/>
              <a:t> </a:t>
            </a:r>
            <a:r>
              <a:rPr/>
              <a:t>prompt</a:t>
            </a:r>
            <a:r>
              <a:rPr/>
              <a:t> </a:t>
            </a:r>
            <a:r>
              <a:rPr/>
              <a:t>the</a:t>
            </a:r>
            <a:r>
              <a:rPr/>
              <a:t> </a:t>
            </a:r>
            <a:r>
              <a:rPr/>
              <a:t>research</a:t>
            </a:r>
            <a:r>
              <a:rPr/>
              <a:t> </a:t>
            </a:r>
            <a:r>
              <a:rPr/>
              <a:t>subject</a:t>
            </a:r>
            <a:r>
              <a:rPr/>
              <a:t> </a:t>
            </a:r>
            <a:r>
              <a:rPr/>
              <a:t>to</a:t>
            </a:r>
            <a:r>
              <a:rPr/>
              <a:t> </a:t>
            </a:r>
            <a:r>
              <a:rPr/>
              <a:t>elaborate</a:t>
            </a:r>
            <a:r>
              <a:rPr/>
              <a:t> </a:t>
            </a:r>
            <a:r>
              <a:rPr/>
              <a:t>further</a:t>
            </a:r>
            <a:r>
              <a:rPr/>
              <a:t> </a:t>
            </a:r>
            <a:r>
              <a:rPr/>
              <a:t>on</a:t>
            </a:r>
            <a:r>
              <a:rPr/>
              <a:t> </a:t>
            </a:r>
            <a:r>
              <a:rPr/>
              <a:t>a</a:t>
            </a:r>
            <a:r>
              <a:rPr/>
              <a:t> </a:t>
            </a:r>
            <a:r>
              <a:rPr/>
              <a:t>topic</a:t>
            </a:r>
            <a:r>
              <a:rPr/>
              <a:t> </a:t>
            </a:r>
            <a:r>
              <a:rPr/>
              <a:t>of</a:t>
            </a:r>
            <a:r>
              <a:rPr/>
              <a:t> </a:t>
            </a:r>
            <a:r>
              <a:rPr/>
              <a:t>interest.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questionnaire</a:t>
            </a:r>
            <a:r>
              <a:rPr/>
              <a:t> </a:t>
            </a:r>
            <a:r>
              <a:rPr/>
              <a:t>is</a:t>
            </a:r>
            <a:r>
              <a:rPr/>
              <a:t> </a:t>
            </a:r>
            <a:r>
              <a:rPr/>
              <a:t>a</a:t>
            </a:r>
            <a:r>
              <a:rPr/>
              <a:t> </a:t>
            </a:r>
            <a:r>
              <a:rPr/>
              <a:t>form</a:t>
            </a:r>
            <a:r>
              <a:rPr/>
              <a:t> </a:t>
            </a:r>
            <a:r>
              <a:rPr/>
              <a:t>with</a:t>
            </a:r>
            <a:r>
              <a:rPr/>
              <a:t> </a:t>
            </a:r>
            <a:r>
              <a:rPr/>
              <a:t>questions</a:t>
            </a:r>
            <a:r>
              <a:rPr/>
              <a:t> </a:t>
            </a:r>
            <a:r>
              <a:rPr/>
              <a:t>that</a:t>
            </a:r>
            <a:r>
              <a:rPr/>
              <a:t> </a:t>
            </a:r>
            <a:r>
              <a:rPr/>
              <a:t>your</a:t>
            </a:r>
            <a:r>
              <a:rPr/>
              <a:t> </a:t>
            </a:r>
            <a:r>
              <a:rPr/>
              <a:t>research</a:t>
            </a:r>
            <a:r>
              <a:rPr/>
              <a:t> </a:t>
            </a:r>
            <a:r>
              <a:rPr/>
              <a:t>subjects</a:t>
            </a:r>
            <a:r>
              <a:rPr/>
              <a:t> </a:t>
            </a:r>
            <a:r>
              <a:rPr/>
              <a:t>fill</a:t>
            </a:r>
            <a:r>
              <a:rPr/>
              <a:t> </a:t>
            </a:r>
            <a:r>
              <a:rPr/>
              <a:t>out</a:t>
            </a:r>
            <a:r>
              <a:rPr/>
              <a:t> </a:t>
            </a:r>
            <a:r>
              <a:rPr/>
              <a:t>by</a:t>
            </a:r>
            <a:r>
              <a:rPr/>
              <a:t> </a:t>
            </a:r>
            <a:r>
              <a:rPr/>
              <a:t>themselves.</a:t>
            </a:r>
            <a:r>
              <a:rPr/>
              <a:t> </a:t>
            </a:r>
            <a:r>
              <a:rPr/>
              <a:t>The</a:t>
            </a:r>
            <a:r>
              <a:rPr/>
              <a:t> </a:t>
            </a:r>
            <a:r>
              <a:rPr/>
              <a:t>term</a:t>
            </a:r>
            <a:r>
              <a:rPr/>
              <a:t> </a:t>
            </a:r>
            <a:r>
              <a:rPr/>
              <a:t>“</a:t>
            </a:r>
            <a:r>
              <a:rPr/>
              <a:t>quesitonnaire</a:t>
            </a:r>
            <a:r>
              <a:rPr/>
              <a:t>”</a:t>
            </a:r>
            <a:r>
              <a:rPr/>
              <a:t> </a:t>
            </a:r>
            <a:r>
              <a:rPr/>
              <a:t>is</a:t>
            </a:r>
            <a:r>
              <a:rPr/>
              <a:t> </a:t>
            </a:r>
            <a:r>
              <a:rPr/>
              <a:t>often</a:t>
            </a:r>
            <a:r>
              <a:rPr/>
              <a:t> </a:t>
            </a:r>
            <a:r>
              <a:rPr/>
              <a:t>used</a:t>
            </a:r>
            <a:r>
              <a:rPr/>
              <a:t> </a:t>
            </a:r>
            <a:r>
              <a:rPr/>
              <a:t>interchangably</a:t>
            </a:r>
            <a:r>
              <a:rPr/>
              <a:t> </a:t>
            </a:r>
            <a:r>
              <a:rPr/>
              <a:t>with</a:t>
            </a:r>
            <a:r>
              <a:rPr/>
              <a:t> </a:t>
            </a:r>
            <a:r>
              <a:rPr/>
              <a:t>the</a:t>
            </a:r>
            <a:r>
              <a:rPr/>
              <a:t> </a:t>
            </a:r>
            <a:r>
              <a:rPr/>
              <a:t>word</a:t>
            </a:r>
            <a:r>
              <a:rPr/>
              <a:t> </a:t>
            </a:r>
            <a:r>
              <a:rPr/>
              <a:t>“</a:t>
            </a:r>
            <a:r>
              <a:rPr/>
              <a:t>survey,</a:t>
            </a:r>
            <a:r>
              <a:rPr/>
              <a:t>”</a:t>
            </a:r>
            <a:r>
              <a:rPr/>
              <a:t> </a:t>
            </a:r>
            <a:r>
              <a:rPr/>
              <a:t>but</a:t>
            </a:r>
            <a:r>
              <a:rPr/>
              <a:t> </a:t>
            </a:r>
            <a:r>
              <a:rPr/>
              <a:t>there</a:t>
            </a:r>
            <a:r>
              <a:rPr/>
              <a:t> </a:t>
            </a:r>
            <a:r>
              <a:rPr/>
              <a:t>is</a:t>
            </a:r>
            <a:r>
              <a:rPr/>
              <a:t> </a:t>
            </a:r>
            <a:r>
              <a:rPr/>
              <a:t>a</a:t>
            </a:r>
            <a:r>
              <a:rPr/>
              <a:t> </a:t>
            </a:r>
            <a:r>
              <a:rPr/>
              <a:t>distinction.</a:t>
            </a:r>
            <a:r>
              <a:rPr/>
              <a:t> </a:t>
            </a:r>
            <a:r>
              <a:rPr/>
              <a:t>The</a:t>
            </a:r>
            <a:r>
              <a:rPr/>
              <a:t> </a:t>
            </a:r>
            <a:r>
              <a:rPr/>
              <a:t>questionnaire</a:t>
            </a:r>
            <a:r>
              <a:rPr/>
              <a:t> </a:t>
            </a:r>
            <a:r>
              <a:rPr/>
              <a:t>is</a:t>
            </a:r>
            <a:r>
              <a:rPr/>
              <a:t> </a:t>
            </a:r>
            <a:r>
              <a:rPr/>
              <a:t>a</a:t>
            </a:r>
            <a:r>
              <a:rPr/>
              <a:t> </a:t>
            </a:r>
            <a:r>
              <a:rPr/>
              <a:t>specific</a:t>
            </a:r>
            <a:r>
              <a:rPr/>
              <a:t> </a:t>
            </a:r>
            <a:r>
              <a:rPr/>
              <a:t>term</a:t>
            </a:r>
            <a:r>
              <a:rPr/>
              <a:t> </a:t>
            </a:r>
            <a:r>
              <a:rPr/>
              <a:t>referring</a:t>
            </a:r>
            <a:r>
              <a:rPr/>
              <a:t> </a:t>
            </a:r>
            <a:r>
              <a:rPr/>
              <a:t>to</a:t>
            </a:r>
            <a:r>
              <a:rPr/>
              <a:t> </a:t>
            </a:r>
            <a:r>
              <a:rPr/>
              <a:t>the</a:t>
            </a:r>
            <a:r>
              <a:rPr/>
              <a:t> </a:t>
            </a:r>
            <a:r>
              <a:rPr/>
              <a:t>form</a:t>
            </a:r>
            <a:r>
              <a:rPr/>
              <a:t> </a:t>
            </a:r>
            <a:r>
              <a:rPr/>
              <a:t>itself,</a:t>
            </a:r>
            <a:r>
              <a:rPr/>
              <a:t> </a:t>
            </a:r>
            <a:r>
              <a:rPr/>
              <a:t>while</a:t>
            </a:r>
            <a:r>
              <a:rPr/>
              <a:t> </a:t>
            </a:r>
            <a:r>
              <a:rPr/>
              <a:t>a</a:t>
            </a:r>
            <a:r>
              <a:rPr/>
              <a:t> </a:t>
            </a:r>
            <a:r>
              <a:rPr/>
              <a:t>survey</a:t>
            </a:r>
            <a:r>
              <a:rPr/>
              <a:t> </a:t>
            </a:r>
            <a:r>
              <a:rPr/>
              <a:t>is</a:t>
            </a:r>
            <a:r>
              <a:rPr/>
              <a:t> </a:t>
            </a:r>
            <a:r>
              <a:rPr/>
              <a:t>intended</a:t>
            </a:r>
            <a:r>
              <a:rPr/>
              <a:t> </a:t>
            </a:r>
            <a:r>
              <a:rPr/>
              <a:t>to</a:t>
            </a:r>
            <a:r>
              <a:rPr/>
              <a:t> </a:t>
            </a:r>
            <a:r>
              <a:rPr/>
              <a:t>describe</a:t>
            </a:r>
            <a:r>
              <a:rPr/>
              <a:t> </a:t>
            </a:r>
            <a:r>
              <a:rPr/>
              <a:t>the</a:t>
            </a:r>
            <a:r>
              <a:rPr/>
              <a:t> </a:t>
            </a:r>
            <a:r>
              <a:rPr/>
              <a:t>entire</a:t>
            </a:r>
            <a:r>
              <a:rPr/>
              <a:t> </a:t>
            </a:r>
            <a:r>
              <a:rPr/>
              <a:t>process</a:t>
            </a:r>
            <a:r>
              <a:rPr/>
              <a:t> </a:t>
            </a:r>
            <a:r>
              <a:rPr/>
              <a:t>of</a:t>
            </a:r>
            <a:r>
              <a:rPr/>
              <a:t> </a:t>
            </a:r>
            <a:r>
              <a:rPr/>
              <a:t>data</a:t>
            </a:r>
            <a:r>
              <a:rPr/>
              <a:t> </a:t>
            </a:r>
            <a:r>
              <a:rPr/>
              <a:t>collection.</a:t>
            </a:r>
          </a:p>
          <a:p>
            <a:pPr lvl="0" marL="0" indent="0">
              <a:buNone/>
            </a:pPr>
          </a:p>
          <a:p>
            <a:pPr lvl="0" marL="0" indent="0">
              <a:buNone/>
            </a:pPr>
            <a:r>
              <a:rPr/>
              <a:t>Now</a:t>
            </a:r>
            <a:r>
              <a:rPr/>
              <a:t> </a:t>
            </a:r>
            <a:r>
              <a:rPr/>
              <a:t>I</a:t>
            </a:r>
            <a:r>
              <a:rPr/>
              <a:t> </a:t>
            </a:r>
            <a:r>
              <a:rPr/>
              <a:t>myself</a:t>
            </a:r>
            <a:r>
              <a:rPr/>
              <a:t> </a:t>
            </a:r>
            <a:r>
              <a:rPr/>
              <a:t>use</a:t>
            </a:r>
            <a:r>
              <a:rPr/>
              <a:t> </a:t>
            </a:r>
            <a:r>
              <a:rPr/>
              <a:t>these</a:t>
            </a:r>
            <a:r>
              <a:rPr/>
              <a:t> </a:t>
            </a:r>
            <a:r>
              <a:rPr/>
              <a:t>terms</a:t>
            </a:r>
            <a:r>
              <a:rPr/>
              <a:t> </a:t>
            </a:r>
            <a:r>
              <a:rPr/>
              <a:t>without</a:t>
            </a:r>
            <a:r>
              <a:rPr/>
              <a:t> </a:t>
            </a:r>
            <a:r>
              <a:rPr/>
              <a:t>regard</a:t>
            </a:r>
            <a:r>
              <a:rPr/>
              <a:t> </a:t>
            </a:r>
            <a:r>
              <a:rPr/>
              <a:t>to</a:t>
            </a:r>
            <a:r>
              <a:rPr/>
              <a:t> </a:t>
            </a:r>
            <a:r>
              <a:rPr/>
              <a:t>the</a:t>
            </a:r>
            <a:r>
              <a:rPr/>
              <a:t> </a:t>
            </a:r>
            <a:r>
              <a:rPr/>
              <a:t>semantics,</a:t>
            </a:r>
            <a:r>
              <a:rPr/>
              <a:t> </a:t>
            </a:r>
            <a:r>
              <a:rPr/>
              <a:t>so</a:t>
            </a:r>
            <a:r>
              <a:rPr/>
              <a:t> </a:t>
            </a:r>
            <a:r>
              <a:rPr/>
              <a:t>if</a:t>
            </a:r>
            <a:r>
              <a:rPr/>
              <a:t> </a:t>
            </a:r>
            <a:r>
              <a:rPr/>
              <a:t>you</a:t>
            </a:r>
            <a:r>
              <a:rPr/>
              <a:t> </a:t>
            </a:r>
            <a:r>
              <a:rPr/>
              <a:t>do</a:t>
            </a:r>
            <a:r>
              <a:rPr/>
              <a:t> </a:t>
            </a:r>
            <a:r>
              <a:rPr/>
              <a:t>so</a:t>
            </a:r>
            <a:r>
              <a:rPr/>
              <a:t> </a:t>
            </a:r>
            <a:r>
              <a:rPr/>
              <a:t>also,</a:t>
            </a:r>
            <a:r>
              <a:rPr/>
              <a:t> </a:t>
            </a:r>
            <a:r>
              <a:rPr/>
              <a:t>you</a:t>
            </a:r>
            <a:r>
              <a:rPr/>
              <a:t> </a:t>
            </a:r>
            <a:r>
              <a:rPr/>
              <a:t>are</a:t>
            </a:r>
            <a:r>
              <a:rPr/>
              <a:t> </a:t>
            </a:r>
            <a:r>
              <a:rPr/>
              <a:t>in</a:t>
            </a:r>
            <a:r>
              <a:rPr/>
              <a:t> </a:t>
            </a:r>
            <a:r>
              <a:rPr/>
              <a:t>good</a:t>
            </a:r>
            <a:r>
              <a:rPr/>
              <a:t> </a:t>
            </a:r>
            <a:r>
              <a:rPr/>
              <a:t>company.</a:t>
            </a:r>
            <a:r>
              <a:rPr/>
              <a:t> </a:t>
            </a:r>
            <a:r>
              <a:rPr/>
              <a:t>But</a:t>
            </a:r>
            <a:r>
              <a:rPr/>
              <a:t> </a:t>
            </a:r>
            <a:r>
              <a:rPr/>
              <a:t>once</a:t>
            </a:r>
            <a:r>
              <a:rPr/>
              <a:t> </a:t>
            </a:r>
            <a:r>
              <a:rPr/>
              <a:t>in</a:t>
            </a:r>
            <a:r>
              <a:rPr/>
              <a:t> </a:t>
            </a:r>
            <a:r>
              <a:rPr/>
              <a:t>a</a:t>
            </a:r>
            <a:r>
              <a:rPr/>
              <a:t> </a:t>
            </a:r>
            <a:r>
              <a:rPr/>
              <a:t>while</a:t>
            </a:r>
            <a:r>
              <a:rPr/>
              <a:t> </a:t>
            </a:r>
            <a:r>
              <a:rPr/>
              <a:t>you</a:t>
            </a:r>
            <a:r>
              <a:rPr/>
              <a:t> </a:t>
            </a:r>
            <a:r>
              <a:rPr/>
              <a:t>will</a:t>
            </a:r>
            <a:r>
              <a:rPr/>
              <a:t> </a:t>
            </a:r>
            <a:r>
              <a:rPr/>
              <a:t>find</a:t>
            </a:r>
            <a:r>
              <a:rPr/>
              <a:t> </a:t>
            </a:r>
            <a:r>
              <a:rPr/>
              <a:t>someone</a:t>
            </a:r>
            <a:r>
              <a:rPr/>
              <a:t> </a:t>
            </a:r>
            <a:r>
              <a:rPr/>
              <a:t>who</a:t>
            </a:r>
            <a:r>
              <a:rPr/>
              <a:t> </a:t>
            </a:r>
            <a:r>
              <a:rPr/>
              <a:t>insists</a:t>
            </a:r>
            <a:r>
              <a:rPr/>
              <a:t> </a:t>
            </a:r>
            <a:r>
              <a:rPr/>
              <a:t>on</a:t>
            </a:r>
            <a:r>
              <a:rPr/>
              <a:t> </a:t>
            </a:r>
            <a:r>
              <a:rPr/>
              <a:t>careful</a:t>
            </a:r>
            <a:r>
              <a:rPr/>
              <a:t> </a:t>
            </a:r>
            <a:r>
              <a:rPr/>
              <a:t>choices</a:t>
            </a:r>
            <a:r>
              <a:rPr/>
              <a:t> </a:t>
            </a:r>
            <a:r>
              <a:rPr/>
              <a:t>of</a:t>
            </a:r>
            <a:r>
              <a:rPr/>
              <a:t> </a:t>
            </a:r>
            <a:r>
              <a:rPr/>
              <a:t>words</a:t>
            </a:r>
            <a:r>
              <a:rPr/>
              <a:t> </a:t>
            </a:r>
            <a:r>
              <a:rPr/>
              <a:t>like</a:t>
            </a:r>
            <a:r>
              <a:rPr/>
              <a:t> </a:t>
            </a:r>
            <a:r>
              <a:rPr/>
              <a:t>this.</a:t>
            </a:r>
            <a:r>
              <a:rPr/>
              <a:t> </a:t>
            </a:r>
            <a:r>
              <a:rPr/>
              <a:t>These</a:t>
            </a:r>
            <a:r>
              <a:rPr/>
              <a:t> </a:t>
            </a:r>
            <a:r>
              <a:rPr/>
              <a:t>people</a:t>
            </a:r>
            <a:r>
              <a:rPr/>
              <a:t> </a:t>
            </a:r>
            <a:r>
              <a:rPr/>
              <a:t>are</a:t>
            </a:r>
            <a:r>
              <a:rPr/>
              <a:t> </a:t>
            </a:r>
            <a:r>
              <a:rPr/>
              <a:t>the</a:t>
            </a:r>
            <a:r>
              <a:rPr/>
              <a:t> </a:t>
            </a:r>
            <a:r>
              <a:rPr/>
              <a:t>same</a:t>
            </a:r>
            <a:r>
              <a:rPr/>
              <a:t> </a:t>
            </a:r>
            <a:r>
              <a:rPr/>
              <a:t>busy-bodies</a:t>
            </a:r>
            <a:r>
              <a:rPr/>
              <a:t> </a:t>
            </a:r>
            <a:r>
              <a:rPr/>
              <a:t>who</a:t>
            </a:r>
            <a:r>
              <a:rPr/>
              <a:t> </a:t>
            </a:r>
            <a:r>
              <a:rPr/>
              <a:t>insist</a:t>
            </a:r>
            <a:r>
              <a:rPr/>
              <a:t> </a:t>
            </a:r>
            <a:r>
              <a:rPr/>
              <a:t>that</a:t>
            </a:r>
            <a:r>
              <a:rPr/>
              <a:t> </a:t>
            </a:r>
            <a:r>
              <a:rPr/>
              <a:t>data</a:t>
            </a:r>
            <a:r>
              <a:rPr/>
              <a:t> </a:t>
            </a:r>
            <a:r>
              <a:rPr/>
              <a:t>is</a:t>
            </a:r>
            <a:r>
              <a:rPr/>
              <a:t> </a:t>
            </a:r>
            <a:r>
              <a:rPr/>
              <a:t>a</a:t>
            </a:r>
            <a:r>
              <a:rPr/>
              <a:t> </a:t>
            </a:r>
            <a:r>
              <a:rPr/>
              <a:t>plural</a:t>
            </a:r>
            <a:r>
              <a:rPr/>
              <a:t> </a:t>
            </a:r>
            <a:r>
              <a:rPr/>
              <a:t>noun.</a:t>
            </a:r>
          </a:p>
          <a:p>
            <a:pPr lvl="0" marL="0" indent="0">
              <a:buNone/>
            </a:pPr>
          </a:p>
          <a:p>
            <a:pPr lvl="0" marL="0" indent="0">
              <a:buNone/>
            </a:pPr>
            <a:r>
              <a:rPr/>
              <a:t>You</a:t>
            </a:r>
            <a:r>
              <a:rPr/>
              <a:t> </a:t>
            </a:r>
            <a:r>
              <a:rPr/>
              <a:t>can</a:t>
            </a:r>
            <a:r>
              <a:rPr/>
              <a:t> </a:t>
            </a:r>
            <a:r>
              <a:rPr/>
              <a:t>send</a:t>
            </a:r>
            <a:r>
              <a:rPr/>
              <a:t> </a:t>
            </a:r>
            <a:r>
              <a:rPr/>
              <a:t>out</a:t>
            </a:r>
            <a:r>
              <a:rPr/>
              <a:t> </a:t>
            </a:r>
            <a:r>
              <a:rPr/>
              <a:t>a</a:t>
            </a:r>
            <a:r>
              <a:rPr/>
              <a:t> </a:t>
            </a:r>
            <a:r>
              <a:rPr/>
              <a:t>questionnaire</a:t>
            </a:r>
            <a:r>
              <a:rPr/>
              <a:t> </a:t>
            </a:r>
            <a:r>
              <a:rPr/>
              <a:t>by</a:t>
            </a:r>
            <a:r>
              <a:rPr/>
              <a:t> </a:t>
            </a:r>
            <a:r>
              <a:rPr/>
              <a:t>mail</a:t>
            </a:r>
            <a:r>
              <a:rPr/>
              <a:t> </a:t>
            </a:r>
            <a:r>
              <a:rPr/>
              <a:t>or</a:t>
            </a:r>
            <a:r>
              <a:rPr/>
              <a:t> </a:t>
            </a:r>
            <a:r>
              <a:rPr/>
              <a:t>you</a:t>
            </a:r>
            <a:r>
              <a:rPr/>
              <a:t> </a:t>
            </a:r>
            <a:r>
              <a:rPr/>
              <a:t>can</a:t>
            </a:r>
            <a:r>
              <a:rPr/>
              <a:t> </a:t>
            </a:r>
            <a:r>
              <a:rPr/>
              <a:t>ask</a:t>
            </a:r>
            <a:r>
              <a:rPr/>
              <a:t> </a:t>
            </a:r>
            <a:r>
              <a:rPr/>
              <a:t>people</a:t>
            </a:r>
            <a:r>
              <a:rPr/>
              <a:t> </a:t>
            </a:r>
            <a:r>
              <a:rPr/>
              <a:t>to</a:t>
            </a:r>
            <a:r>
              <a:rPr/>
              <a:t> </a:t>
            </a:r>
            <a:r>
              <a:rPr/>
              <a:t>fill</a:t>
            </a:r>
            <a:r>
              <a:rPr/>
              <a:t> </a:t>
            </a:r>
            <a:r>
              <a:rPr/>
              <a:t>out</a:t>
            </a:r>
            <a:r>
              <a:rPr/>
              <a:t> </a:t>
            </a:r>
            <a:r>
              <a:rPr/>
              <a:t>the</a:t>
            </a:r>
            <a:r>
              <a:rPr/>
              <a:t> </a:t>
            </a:r>
            <a:r>
              <a:rPr/>
              <a:t>questionnaire</a:t>
            </a:r>
            <a:r>
              <a:rPr/>
              <a:t> </a:t>
            </a:r>
            <a:r>
              <a:rPr/>
              <a:t>on</a:t>
            </a:r>
            <a:r>
              <a:rPr/>
              <a:t> </a:t>
            </a:r>
            <a:r>
              <a:rPr/>
              <a:t>the</a:t>
            </a:r>
            <a:r>
              <a:rPr/>
              <a:t> </a:t>
            </a:r>
            <a:r>
              <a:rPr/>
              <a:t>computer.</a:t>
            </a:r>
            <a:r>
              <a:rPr/>
              <a:t> </a:t>
            </a:r>
            <a:r>
              <a:rPr/>
              <a:t>If</a:t>
            </a:r>
            <a:r>
              <a:rPr/>
              <a:t> </a:t>
            </a:r>
            <a:r>
              <a:rPr/>
              <a:t>you</a:t>
            </a:r>
            <a:r>
              <a:rPr/>
              <a:t> </a:t>
            </a:r>
            <a:r>
              <a:rPr/>
              <a:t>are</a:t>
            </a:r>
            <a:r>
              <a:rPr/>
              <a:t> </a:t>
            </a:r>
            <a:r>
              <a:rPr/>
              <a:t>using</a:t>
            </a:r>
            <a:r>
              <a:rPr/>
              <a:t> </a:t>
            </a:r>
            <a:r>
              <a:rPr/>
              <a:t>the</a:t>
            </a:r>
            <a:r>
              <a:rPr/>
              <a:t> </a:t>
            </a:r>
            <a:r>
              <a:rPr/>
              <a:t>computer,</a:t>
            </a:r>
            <a:r>
              <a:rPr/>
              <a:t> </a:t>
            </a:r>
            <a:r>
              <a:rPr/>
              <a:t>you</a:t>
            </a:r>
            <a:r>
              <a:rPr/>
              <a:t> </a:t>
            </a:r>
            <a:r>
              <a:rPr/>
              <a:t>should</a:t>
            </a:r>
            <a:r>
              <a:rPr/>
              <a:t> </a:t>
            </a:r>
            <a:r>
              <a:rPr/>
              <a:t>consider</a:t>
            </a:r>
            <a:r>
              <a:rPr/>
              <a:t> </a:t>
            </a:r>
            <a:r>
              <a:rPr/>
              <a:t>REDCap</a:t>
            </a:r>
            <a:r>
              <a:rPr/>
              <a:t> </a:t>
            </a:r>
            <a:r>
              <a:rPr/>
              <a:t>instead</a:t>
            </a:r>
            <a:r>
              <a:rPr/>
              <a:t> </a:t>
            </a:r>
            <a:r>
              <a:rPr/>
              <a:t>of</a:t>
            </a:r>
            <a:r>
              <a:rPr/>
              <a:t> </a:t>
            </a:r>
            <a:r>
              <a:rPr/>
              <a:t>commercial</a:t>
            </a:r>
            <a:r>
              <a:rPr/>
              <a:t> </a:t>
            </a:r>
            <a:r>
              <a:rPr/>
              <a:t>products</a:t>
            </a:r>
            <a:r>
              <a:rPr/>
              <a:t> </a:t>
            </a:r>
            <a:r>
              <a:rPr/>
              <a:t>like</a:t>
            </a:r>
            <a:r>
              <a:rPr/>
              <a:t> </a:t>
            </a:r>
            <a:r>
              <a:rPr/>
              <a:t>SurveyMonkey</a:t>
            </a:r>
            <a:r>
              <a:rPr/>
              <a:t> </a:t>
            </a:r>
            <a:r>
              <a:rPr/>
              <a:t>or</a:t>
            </a:r>
            <a:r>
              <a:rPr/>
              <a:t> </a:t>
            </a:r>
            <a:r>
              <a:rPr/>
              <a:t>SurveyGizmo.</a:t>
            </a:r>
            <a:r>
              <a:rPr/>
              <a:t> </a:t>
            </a:r>
            <a:r>
              <a:rPr/>
              <a:t>REDCap</a:t>
            </a:r>
            <a:r>
              <a:rPr/>
              <a:t> </a:t>
            </a:r>
            <a:r>
              <a:rPr/>
              <a:t>is</a:t>
            </a:r>
            <a:r>
              <a:rPr/>
              <a:t> </a:t>
            </a:r>
            <a:r>
              <a:rPr/>
              <a:t>an</a:t>
            </a:r>
            <a:r>
              <a:rPr/>
              <a:t> </a:t>
            </a:r>
            <a:r>
              <a:rPr/>
              <a:t>open</a:t>
            </a:r>
            <a:r>
              <a:rPr/>
              <a:t> </a:t>
            </a:r>
            <a:r>
              <a:rPr/>
              <a:t>source</a:t>
            </a:r>
            <a:r>
              <a:rPr/>
              <a:t> </a:t>
            </a:r>
            <a:r>
              <a:rPr/>
              <a:t>product</a:t>
            </a:r>
            <a:r>
              <a:rPr/>
              <a:t> </a:t>
            </a:r>
            <a:r>
              <a:rPr/>
              <a:t>that</a:t>
            </a:r>
            <a:r>
              <a:rPr/>
              <a:t> </a:t>
            </a:r>
            <a:r>
              <a:rPr/>
              <a:t>is</a:t>
            </a:r>
            <a:r>
              <a:rPr/>
              <a:t> </a:t>
            </a:r>
            <a:r>
              <a:rPr/>
              <a:t>supported</a:t>
            </a:r>
            <a:r>
              <a:rPr/>
              <a:t> </a:t>
            </a:r>
            <a:r>
              <a:rPr/>
              <a:t>by</a:t>
            </a:r>
            <a:r>
              <a:rPr/>
              <a:t> </a:t>
            </a:r>
            <a:r>
              <a:rPr/>
              <a:t>the</a:t>
            </a:r>
            <a:r>
              <a:rPr/>
              <a:t> </a:t>
            </a:r>
            <a:r>
              <a:rPr/>
              <a:t>Center</a:t>
            </a:r>
            <a:r>
              <a:rPr/>
              <a:t> </a:t>
            </a:r>
            <a:r>
              <a:rPr/>
              <a:t>for</a:t>
            </a:r>
            <a:r>
              <a:rPr/>
              <a:t> </a:t>
            </a:r>
            <a:r>
              <a:rPr/>
              <a:t>Health</a:t>
            </a:r>
            <a:r>
              <a:rPr/>
              <a:t> </a:t>
            </a:r>
            <a:r>
              <a:rPr/>
              <a:t>Insights.</a:t>
            </a:r>
            <a:r>
              <a:rPr/>
              <a:t> </a:t>
            </a:r>
            <a:r>
              <a:rPr/>
              <a:t>It’s</a:t>
            </a:r>
            <a:r>
              <a:rPr/>
              <a:t> </a:t>
            </a:r>
            <a:r>
              <a:rPr/>
              <a:t>useful</a:t>
            </a:r>
            <a:r>
              <a:rPr/>
              <a:t> </a:t>
            </a:r>
            <a:r>
              <a:rPr/>
              <a:t>for</a:t>
            </a:r>
            <a:r>
              <a:rPr/>
              <a:t> </a:t>
            </a:r>
            <a:r>
              <a:rPr/>
              <a:t>any</a:t>
            </a:r>
            <a:r>
              <a:rPr/>
              <a:t> </a:t>
            </a:r>
            <a:r>
              <a:rPr/>
              <a:t>research</a:t>
            </a:r>
            <a:r>
              <a:rPr/>
              <a:t> </a:t>
            </a:r>
            <a:r>
              <a:rPr/>
              <a:t>project,</a:t>
            </a:r>
            <a:r>
              <a:rPr/>
              <a:t> </a:t>
            </a:r>
            <a:r>
              <a:rPr/>
              <a:t>but</a:t>
            </a:r>
            <a:r>
              <a:rPr/>
              <a:t> </a:t>
            </a:r>
            <a:r>
              <a:rPr/>
              <a:t>especially</a:t>
            </a:r>
            <a:r>
              <a:rPr/>
              <a:t> </a:t>
            </a:r>
            <a:r>
              <a:rPr/>
              <a:t>for</a:t>
            </a:r>
            <a:r>
              <a:rPr/>
              <a:t> </a:t>
            </a:r>
            <a:r>
              <a:rPr/>
              <a:t>online</a:t>
            </a:r>
            <a:r>
              <a:rPr/>
              <a:t> </a:t>
            </a:r>
            <a:r>
              <a:rPr/>
              <a:t>questionnaires.</a:t>
            </a:r>
          </a:p>
          <a:p>
            <a:pPr lvl="0" marL="0" indent="0">
              <a:buNone/>
            </a:pPr>
          </a:p>
          <a:p>
            <a:pPr lvl="0" marL="0" indent="0">
              <a:buNone/>
            </a:pPr>
            <a:r>
              <a:rPr/>
              <a:t>You</a:t>
            </a:r>
            <a:r>
              <a:rPr/>
              <a:t> </a:t>
            </a:r>
            <a:r>
              <a:rPr/>
              <a:t>can</a:t>
            </a:r>
            <a:r>
              <a:rPr/>
              <a:t> </a:t>
            </a:r>
            <a:r>
              <a:rPr/>
              <a:t>administer</a:t>
            </a:r>
            <a:r>
              <a:rPr/>
              <a:t> </a:t>
            </a:r>
            <a:r>
              <a:rPr/>
              <a:t>a</a:t>
            </a:r>
            <a:r>
              <a:rPr/>
              <a:t> </a:t>
            </a:r>
            <a:r>
              <a:rPr/>
              <a:t>questionnaire</a:t>
            </a:r>
            <a:r>
              <a:rPr/>
              <a:t> </a:t>
            </a:r>
            <a:r>
              <a:rPr/>
              <a:t>over</a:t>
            </a:r>
            <a:r>
              <a:rPr/>
              <a:t> </a:t>
            </a:r>
            <a:r>
              <a:rPr/>
              <a:t>the</a:t>
            </a:r>
            <a:r>
              <a:rPr/>
              <a:t> </a:t>
            </a:r>
            <a:r>
              <a:rPr/>
              <a:t>telephone</a:t>
            </a:r>
            <a:r>
              <a:rPr/>
              <a:t> </a:t>
            </a:r>
            <a:r>
              <a:rPr/>
              <a:t>or</a:t>
            </a:r>
            <a:r>
              <a:rPr/>
              <a:t> </a:t>
            </a:r>
            <a:r>
              <a:rPr/>
              <a:t>in</a:t>
            </a:r>
            <a:r>
              <a:rPr/>
              <a:t> </a:t>
            </a:r>
            <a:r>
              <a:rPr/>
              <a:t>person.</a:t>
            </a:r>
            <a:r>
              <a:rPr/>
              <a:t> </a:t>
            </a:r>
            <a:r>
              <a:rPr/>
              <a:t>If</a:t>
            </a:r>
            <a:r>
              <a:rPr/>
              <a:t> </a:t>
            </a:r>
            <a:r>
              <a:rPr/>
              <a:t>you</a:t>
            </a:r>
            <a:r>
              <a:rPr/>
              <a:t> </a:t>
            </a:r>
            <a:r>
              <a:rPr/>
              <a:t>wanted</a:t>
            </a:r>
            <a:r>
              <a:rPr/>
              <a:t> </a:t>
            </a:r>
            <a:r>
              <a:rPr/>
              <a:t>to</a:t>
            </a:r>
            <a:r>
              <a:rPr/>
              <a:t> </a:t>
            </a:r>
            <a:r>
              <a:rPr/>
              <a:t>get</a:t>
            </a:r>
            <a:r>
              <a:rPr/>
              <a:t> </a:t>
            </a:r>
            <a:r>
              <a:rPr/>
              <a:t>fussy</a:t>
            </a:r>
            <a:r>
              <a:rPr/>
              <a:t> </a:t>
            </a:r>
            <a:r>
              <a:rPr/>
              <a:t>about</a:t>
            </a:r>
            <a:r>
              <a:rPr/>
              <a:t> </a:t>
            </a:r>
            <a:r>
              <a:rPr/>
              <a:t>terminology,</a:t>
            </a:r>
            <a:r>
              <a:rPr/>
              <a:t> </a:t>
            </a:r>
            <a:r>
              <a:rPr/>
              <a:t>a</a:t>
            </a:r>
            <a:r>
              <a:rPr/>
              <a:t> </a:t>
            </a:r>
            <a:r>
              <a:rPr/>
              <a:t>telephone</a:t>
            </a:r>
            <a:r>
              <a:rPr/>
              <a:t> </a:t>
            </a:r>
            <a:r>
              <a:rPr/>
              <a:t>or</a:t>
            </a:r>
            <a:r>
              <a:rPr/>
              <a:t> </a:t>
            </a:r>
            <a:r>
              <a:rPr/>
              <a:t>in</a:t>
            </a:r>
            <a:r>
              <a:rPr/>
              <a:t> </a:t>
            </a:r>
            <a:r>
              <a:rPr/>
              <a:t>person</a:t>
            </a:r>
            <a:r>
              <a:rPr/>
              <a:t> </a:t>
            </a:r>
            <a:r>
              <a:rPr/>
              <a:t>questionnaire</a:t>
            </a:r>
            <a:r>
              <a:rPr/>
              <a:t> </a:t>
            </a:r>
            <a:r>
              <a:rPr/>
              <a:t>is</a:t>
            </a:r>
            <a:r>
              <a:rPr/>
              <a:t> </a:t>
            </a:r>
            <a:r>
              <a:rPr/>
              <a:t>actually</a:t>
            </a:r>
            <a:r>
              <a:rPr/>
              <a:t> </a:t>
            </a:r>
            <a:r>
              <a:rPr/>
              <a:t>an</a:t>
            </a:r>
            <a:r>
              <a:rPr/>
              <a:t> </a:t>
            </a:r>
            <a:r>
              <a:rPr/>
              <a:t>interview.</a:t>
            </a:r>
            <a:r>
              <a:rPr/>
              <a:t> </a:t>
            </a:r>
            <a:r>
              <a:rPr/>
              <a:t>This</a:t>
            </a:r>
            <a:r>
              <a:rPr/>
              <a:t> </a:t>
            </a:r>
            <a:r>
              <a:rPr/>
              <a:t>is</a:t>
            </a:r>
            <a:r>
              <a:rPr/>
              <a:t> </a:t>
            </a:r>
            <a:r>
              <a:rPr/>
              <a:t>like</a:t>
            </a:r>
            <a:r>
              <a:rPr/>
              <a:t> </a:t>
            </a:r>
            <a:r>
              <a:rPr/>
              <a:t>everything</a:t>
            </a:r>
            <a:r>
              <a:rPr/>
              <a:t> </a:t>
            </a:r>
            <a:r>
              <a:rPr/>
              <a:t>else.</a:t>
            </a:r>
            <a:r>
              <a:rPr/>
              <a:t> </a:t>
            </a:r>
            <a:r>
              <a:rPr/>
              <a:t>You’ll</a:t>
            </a:r>
            <a:r>
              <a:rPr/>
              <a:t> </a:t>
            </a:r>
            <a:r>
              <a:rPr/>
              <a:t>find</a:t>
            </a:r>
            <a:r>
              <a:rPr/>
              <a:t> </a:t>
            </a:r>
            <a:r>
              <a:rPr/>
              <a:t>a</a:t>
            </a:r>
            <a:r>
              <a:rPr/>
              <a:t> </a:t>
            </a:r>
            <a:r>
              <a:rPr/>
              <a:t>fuss-budget</a:t>
            </a:r>
            <a:r>
              <a:rPr/>
              <a:t> </a:t>
            </a:r>
            <a:r>
              <a:rPr/>
              <a:t>who</a:t>
            </a:r>
            <a:r>
              <a:rPr/>
              <a:t> </a:t>
            </a:r>
            <a:r>
              <a:rPr/>
              <a:t>will</a:t>
            </a:r>
            <a:r>
              <a:rPr/>
              <a:t> </a:t>
            </a:r>
            <a:r>
              <a:rPr/>
              <a:t>insist</a:t>
            </a:r>
            <a:r>
              <a:rPr/>
              <a:t> </a:t>
            </a:r>
            <a:r>
              <a:rPr/>
              <a:t>on</a:t>
            </a:r>
            <a:r>
              <a:rPr/>
              <a:t> </a:t>
            </a:r>
            <a:r>
              <a:rPr/>
              <a:t>the</a:t>
            </a:r>
            <a:r>
              <a:rPr/>
              <a:t> </a:t>
            </a:r>
            <a:r>
              <a:rPr/>
              <a:t>proper</a:t>
            </a:r>
            <a:r>
              <a:rPr/>
              <a:t> </a:t>
            </a:r>
            <a:r>
              <a:rPr/>
              <a:t>terminology</a:t>
            </a:r>
            <a:r>
              <a:rPr/>
              <a:t> </a:t>
            </a:r>
            <a:r>
              <a:rPr/>
              <a:t>and</a:t>
            </a:r>
            <a:r>
              <a:rPr/>
              <a:t> </a:t>
            </a:r>
            <a:r>
              <a:rPr/>
              <a:t>they</a:t>
            </a:r>
            <a:r>
              <a:rPr/>
              <a:t> </a:t>
            </a:r>
            <a:r>
              <a:rPr/>
              <a:t>are</a:t>
            </a:r>
            <a:r>
              <a:rPr/>
              <a:t> </a:t>
            </a:r>
            <a:r>
              <a:rPr/>
              <a:t>correct</a:t>
            </a:r>
            <a:r>
              <a:rPr/>
              <a:t> </a:t>
            </a:r>
            <a:r>
              <a:rPr/>
              <a:t>to</a:t>
            </a:r>
            <a:r>
              <a:rPr/>
              <a:t> </a:t>
            </a:r>
            <a:r>
              <a:rPr/>
              <a:t>do</a:t>
            </a:r>
            <a:r>
              <a:rPr/>
              <a:t> </a:t>
            </a:r>
            <a:r>
              <a:rPr/>
              <a:t>so.</a:t>
            </a:r>
            <a:r>
              <a:rPr/>
              <a:t> </a:t>
            </a:r>
            <a:r>
              <a:rPr/>
              <a:t>But</a:t>
            </a:r>
            <a:r>
              <a:rPr/>
              <a:t> </a:t>
            </a:r>
            <a:r>
              <a:rPr/>
              <a:t>they</a:t>
            </a:r>
            <a:r>
              <a:rPr/>
              <a:t> </a:t>
            </a:r>
            <a:r>
              <a:rPr/>
              <a:t>are</a:t>
            </a:r>
            <a:r>
              <a:rPr/>
              <a:t> </a:t>
            </a:r>
            <a:r>
              <a:rPr/>
              <a:t>still</a:t>
            </a:r>
            <a:r>
              <a:rPr/>
              <a:t> </a:t>
            </a:r>
            <a:r>
              <a:rPr/>
              <a:t>fuss-budgets.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both</a:t>
            </a:r>
            <a:r>
              <a:rPr/>
              <a:t> </a:t>
            </a:r>
            <a:r>
              <a:rPr/>
              <a:t>questionnaires</a:t>
            </a:r>
            <a:r>
              <a:rPr/>
              <a:t> </a:t>
            </a:r>
            <a:r>
              <a:rPr/>
              <a:t>and</a:t>
            </a:r>
            <a:r>
              <a:rPr/>
              <a:t> </a:t>
            </a:r>
            <a:r>
              <a:rPr/>
              <a:t>interviews,</a:t>
            </a:r>
            <a:r>
              <a:rPr/>
              <a:t> </a:t>
            </a:r>
            <a:r>
              <a:rPr/>
              <a:t>you</a:t>
            </a:r>
            <a:r>
              <a:rPr/>
              <a:t> </a:t>
            </a:r>
            <a:r>
              <a:rPr/>
              <a:t>have</a:t>
            </a:r>
            <a:r>
              <a:rPr/>
              <a:t> </a:t>
            </a:r>
            <a:r>
              <a:rPr/>
              <a:t>three</a:t>
            </a:r>
            <a:r>
              <a:rPr/>
              <a:t> </a:t>
            </a:r>
            <a:r>
              <a:rPr/>
              <a:t>broad</a:t>
            </a:r>
            <a:r>
              <a:rPr/>
              <a:t> </a:t>
            </a:r>
            <a:r>
              <a:rPr/>
              <a:t>class</a:t>
            </a:r>
            <a:r>
              <a:rPr/>
              <a:t> </a:t>
            </a:r>
            <a:r>
              <a:rPr/>
              <a:t>of</a:t>
            </a:r>
            <a:r>
              <a:rPr/>
              <a:t> </a:t>
            </a:r>
            <a:r>
              <a:rPr/>
              <a:t>questions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possible</a:t>
            </a:r>
            <a:r>
              <a:rPr/>
              <a:t> </a:t>
            </a:r>
            <a:r>
              <a:rPr/>
              <a:t>ways</a:t>
            </a:r>
            <a:r>
              <a:rPr/>
              <a:t> </a:t>
            </a:r>
            <a:r>
              <a:rPr/>
              <a:t>to</a:t>
            </a:r>
            <a:r>
              <a:rPr/>
              <a:t> </a:t>
            </a:r>
            <a:r>
              <a:rPr/>
              <a:t>ask</a:t>
            </a:r>
            <a:r>
              <a:rPr/>
              <a:t> </a:t>
            </a:r>
            <a:r>
              <a:rPr/>
              <a:t>close</a:t>
            </a:r>
            <a:r>
              <a:rPr/>
              <a:t> </a:t>
            </a:r>
            <a:r>
              <a:rPr/>
              <a:t>ended</a:t>
            </a:r>
            <a:r>
              <a:rPr/>
              <a:t> </a:t>
            </a:r>
            <a:r>
              <a:rPr/>
              <a:t>questions.</a:t>
            </a:r>
            <a:r>
              <a:rPr/>
              <a:t> </a:t>
            </a:r>
            <a:r>
              <a:rPr/>
              <a:t>You</a:t>
            </a:r>
            <a:r>
              <a:rPr/>
              <a:t> </a:t>
            </a:r>
            <a:r>
              <a:rPr/>
              <a:t>can</a:t>
            </a:r>
            <a:r>
              <a:rPr/>
              <a:t> </a:t>
            </a:r>
            <a:r>
              <a:rPr/>
              <a:t>ask</a:t>
            </a:r>
            <a:r>
              <a:rPr/>
              <a:t> </a:t>
            </a:r>
            <a:r>
              <a:rPr/>
              <a:t>people</a:t>
            </a:r>
            <a:r>
              <a:rPr/>
              <a:t> </a:t>
            </a:r>
            <a:r>
              <a:rPr/>
              <a:t>to</a:t>
            </a:r>
            <a:r>
              <a:rPr/>
              <a:t> </a:t>
            </a:r>
            <a:r>
              <a:rPr/>
              <a:t>fill</a:t>
            </a:r>
            <a:r>
              <a:rPr/>
              <a:t> </a:t>
            </a:r>
            <a:r>
              <a:rPr/>
              <a:t>in</a:t>
            </a:r>
            <a:r>
              <a:rPr/>
              <a:t> </a:t>
            </a:r>
            <a:r>
              <a:rPr/>
              <a:t>the</a:t>
            </a:r>
            <a:r>
              <a:rPr/>
              <a:t> </a:t>
            </a:r>
            <a:r>
              <a:rPr/>
              <a:t>blank.</a:t>
            </a:r>
            <a:r>
              <a:rPr/>
              <a:t> </a:t>
            </a:r>
            <a:r>
              <a:rPr/>
              <a:t>Strictly</a:t>
            </a:r>
            <a:r>
              <a:rPr/>
              <a:t> </a:t>
            </a:r>
            <a:r>
              <a:rPr/>
              <a:t>speaking</a:t>
            </a:r>
            <a:r>
              <a:rPr/>
              <a:t> </a:t>
            </a:r>
            <a:r>
              <a:rPr/>
              <a:t>this</a:t>
            </a:r>
            <a:r>
              <a:rPr/>
              <a:t> </a:t>
            </a:r>
            <a:r>
              <a:rPr/>
              <a:t>is</a:t>
            </a:r>
            <a:r>
              <a:rPr/>
              <a:t> </a:t>
            </a:r>
            <a:r>
              <a:rPr/>
              <a:t>not</a:t>
            </a:r>
            <a:r>
              <a:rPr/>
              <a:t> </a:t>
            </a:r>
            <a:r>
              <a:rPr/>
              <a:t>a</a:t>
            </a:r>
            <a:r>
              <a:rPr/>
              <a:t> </a:t>
            </a:r>
            <a:r>
              <a:rPr/>
              <a:t>close</a:t>
            </a:r>
            <a:r>
              <a:rPr/>
              <a:t> </a:t>
            </a:r>
            <a:r>
              <a:rPr/>
              <a:t>ended</a:t>
            </a:r>
            <a:r>
              <a:rPr/>
              <a:t> </a:t>
            </a:r>
            <a:r>
              <a:rPr/>
              <a:t>question,</a:t>
            </a:r>
            <a:r>
              <a:rPr/>
              <a:t> </a:t>
            </a:r>
            <a:r>
              <a:rPr/>
              <a:t>but</a:t>
            </a:r>
            <a:r>
              <a:rPr/>
              <a:t> </a:t>
            </a:r>
            <a:r>
              <a:rPr/>
              <a:t>the</a:t>
            </a:r>
            <a:r>
              <a:rPr/>
              <a:t> </a:t>
            </a:r>
            <a:r>
              <a:rPr/>
              <a:t>intent</a:t>
            </a:r>
            <a:r>
              <a:rPr/>
              <a:t> </a:t>
            </a:r>
            <a:r>
              <a:rPr/>
              <a:t>is</a:t>
            </a:r>
            <a:r>
              <a:rPr/>
              <a:t> </a:t>
            </a:r>
            <a:r>
              <a:rPr/>
              <a:t>to</a:t>
            </a:r>
            <a:r>
              <a:rPr/>
              <a:t> </a:t>
            </a:r>
            <a:r>
              <a:rPr/>
              <a:t>get</a:t>
            </a:r>
            <a:r>
              <a:rPr/>
              <a:t> </a:t>
            </a:r>
            <a:r>
              <a:rPr/>
              <a:t>responses</a:t>
            </a:r>
            <a:r>
              <a:rPr/>
              <a:t> </a:t>
            </a:r>
            <a:r>
              <a:rPr/>
              <a:t>from</a:t>
            </a:r>
            <a:r>
              <a:rPr/>
              <a:t> </a:t>
            </a:r>
            <a:r>
              <a:rPr/>
              <a:t>a</a:t>
            </a:r>
            <a:r>
              <a:rPr/>
              <a:t> </a:t>
            </a:r>
            <a:r>
              <a:rPr/>
              <a:t>limited</a:t>
            </a:r>
            <a:r>
              <a:rPr/>
              <a:t> </a:t>
            </a:r>
            <a:r>
              <a:rPr/>
              <a:t>subset.</a:t>
            </a:r>
            <a:r>
              <a:rPr/>
              <a:t> </a:t>
            </a:r>
            <a:r>
              <a:rPr/>
              <a:t>You</a:t>
            </a:r>
            <a:r>
              <a:rPr/>
              <a:t> </a:t>
            </a:r>
            <a:r>
              <a:rPr/>
              <a:t>might</a:t>
            </a:r>
            <a:r>
              <a:rPr/>
              <a:t> </a:t>
            </a:r>
            <a:r>
              <a:rPr/>
              <a:t>ask</a:t>
            </a:r>
            <a:r>
              <a:rPr/>
              <a:t> </a:t>
            </a:r>
            <a:r>
              <a:rPr/>
              <a:t>a</a:t>
            </a:r>
            <a:r>
              <a:rPr/>
              <a:t> </a:t>
            </a:r>
            <a:r>
              <a:rPr/>
              <a:t>person</a:t>
            </a:r>
            <a:r>
              <a:rPr/>
              <a:t> </a:t>
            </a:r>
            <a:r>
              <a:rPr/>
              <a:t>“</a:t>
            </a:r>
            <a:r>
              <a:rPr/>
              <a:t>What</a:t>
            </a:r>
            <a:r>
              <a:rPr/>
              <a:t> </a:t>
            </a:r>
            <a:r>
              <a:rPr/>
              <a:t>is</a:t>
            </a:r>
            <a:r>
              <a:rPr/>
              <a:t> </a:t>
            </a:r>
            <a:r>
              <a:rPr/>
              <a:t>your</a:t>
            </a:r>
            <a:r>
              <a:rPr/>
              <a:t> </a:t>
            </a:r>
            <a:r>
              <a:rPr/>
              <a:t>age?</a:t>
            </a:r>
            <a:r>
              <a:rPr/>
              <a:t>”</a:t>
            </a:r>
            <a:r>
              <a:rPr/>
              <a:t> </a:t>
            </a:r>
            <a:r>
              <a:rPr/>
              <a:t>and</a:t>
            </a:r>
            <a:r>
              <a:rPr/>
              <a:t> </a:t>
            </a:r>
            <a:r>
              <a:rPr/>
              <a:t>leave</a:t>
            </a:r>
            <a:r>
              <a:rPr/>
              <a:t> </a:t>
            </a:r>
            <a:r>
              <a:rPr/>
              <a:t>a</a:t>
            </a:r>
            <a:r>
              <a:rPr/>
              <a:t> </a:t>
            </a:r>
            <a:r>
              <a:rPr/>
              <a:t>blank.</a:t>
            </a:r>
            <a:r>
              <a:rPr/>
              <a:t> </a:t>
            </a:r>
            <a:r>
              <a:rPr/>
              <a:t>You’re</a:t>
            </a:r>
            <a:r>
              <a:rPr/>
              <a:t> </a:t>
            </a:r>
            <a:r>
              <a:rPr/>
              <a:t>supposed</a:t>
            </a:r>
            <a:r>
              <a:rPr/>
              <a:t> </a:t>
            </a:r>
            <a:r>
              <a:rPr/>
              <a:t>to</a:t>
            </a:r>
            <a:r>
              <a:rPr/>
              <a:t> </a:t>
            </a:r>
            <a:r>
              <a:rPr/>
              <a:t>fill</a:t>
            </a:r>
            <a:r>
              <a:rPr/>
              <a:t> </a:t>
            </a:r>
            <a:r>
              <a:rPr/>
              <a:t>in</a:t>
            </a:r>
            <a:r>
              <a:rPr/>
              <a:t> </a:t>
            </a:r>
            <a:r>
              <a:rPr/>
              <a:t>a</a:t>
            </a:r>
            <a:r>
              <a:rPr/>
              <a:t> </a:t>
            </a:r>
            <a:r>
              <a:rPr/>
              <a:t>number,</a:t>
            </a:r>
            <a:r>
              <a:rPr/>
              <a:t> </a:t>
            </a:r>
            <a:r>
              <a:rPr/>
              <a:t>but</a:t>
            </a:r>
            <a:r>
              <a:rPr/>
              <a:t> </a:t>
            </a:r>
            <a:r>
              <a:rPr/>
              <a:t>some</a:t>
            </a:r>
            <a:r>
              <a:rPr/>
              <a:t> </a:t>
            </a:r>
            <a:r>
              <a:rPr/>
              <a:t>people</a:t>
            </a:r>
            <a:r>
              <a:rPr/>
              <a:t> </a:t>
            </a:r>
            <a:r>
              <a:rPr/>
              <a:t>will</a:t>
            </a:r>
            <a:r>
              <a:rPr/>
              <a:t> </a:t>
            </a:r>
            <a:r>
              <a:rPr/>
              <a:t>fill</a:t>
            </a:r>
            <a:r>
              <a:rPr/>
              <a:t> </a:t>
            </a:r>
            <a:r>
              <a:rPr/>
              <a:t>in</a:t>
            </a:r>
            <a:r>
              <a:rPr/>
              <a:t> </a:t>
            </a:r>
            <a:r>
              <a:rPr/>
              <a:t>something</a:t>
            </a:r>
            <a:r>
              <a:rPr/>
              <a:t> </a:t>
            </a:r>
            <a:r>
              <a:rPr/>
              <a:t>else</a:t>
            </a:r>
            <a:r>
              <a:rPr/>
              <a:t> </a:t>
            </a:r>
            <a:r>
              <a:rPr/>
              <a:t>like</a:t>
            </a:r>
            <a:r>
              <a:rPr/>
              <a:t> </a:t>
            </a:r>
            <a:r>
              <a:rPr/>
              <a:t>“</a:t>
            </a:r>
            <a:r>
              <a:rPr/>
              <a:t>older</a:t>
            </a:r>
            <a:r>
              <a:rPr/>
              <a:t> </a:t>
            </a:r>
            <a:r>
              <a:rPr/>
              <a:t>than</a:t>
            </a:r>
            <a:r>
              <a:rPr/>
              <a:t> </a:t>
            </a:r>
            <a:r>
              <a:rPr/>
              <a:t>dirt</a:t>
            </a:r>
            <a:r>
              <a:rPr/>
              <a:t>”</a:t>
            </a:r>
            <a:r>
              <a:rPr/>
              <a:t>.</a:t>
            </a:r>
            <a:r>
              <a:rPr/>
              <a:t> </a:t>
            </a:r>
            <a:r>
              <a:rPr/>
              <a:t>Another</a:t>
            </a:r>
            <a:r>
              <a:rPr/>
              <a:t> </a:t>
            </a:r>
            <a:r>
              <a:rPr/>
              <a:t>example:</a:t>
            </a:r>
            <a:r>
              <a:rPr/>
              <a:t> </a:t>
            </a:r>
            <a:r>
              <a:rPr/>
              <a:t>“</a:t>
            </a:r>
            <a:r>
              <a:rPr/>
              <a:t>What’s</a:t>
            </a:r>
            <a:r>
              <a:rPr/>
              <a:t> </a:t>
            </a:r>
            <a:r>
              <a:rPr/>
              <a:t>the</a:t>
            </a:r>
            <a:r>
              <a:rPr/>
              <a:t> </a:t>
            </a:r>
            <a:r>
              <a:rPr/>
              <a:t>one</a:t>
            </a:r>
            <a:r>
              <a:rPr/>
              <a:t> </a:t>
            </a:r>
            <a:r>
              <a:rPr/>
              <a:t>word</a:t>
            </a:r>
            <a:r>
              <a:rPr/>
              <a:t> </a:t>
            </a:r>
            <a:r>
              <a:rPr/>
              <a:t>that</a:t>
            </a:r>
            <a:r>
              <a:rPr/>
              <a:t> </a:t>
            </a:r>
            <a:r>
              <a:rPr/>
              <a:t>describes</a:t>
            </a:r>
            <a:r>
              <a:rPr/>
              <a:t> </a:t>
            </a:r>
            <a:r>
              <a:rPr/>
              <a:t>your</a:t>
            </a:r>
            <a:r>
              <a:rPr/>
              <a:t> </a:t>
            </a:r>
            <a:r>
              <a:rPr/>
              <a:t>greatest</a:t>
            </a:r>
            <a:r>
              <a:rPr/>
              <a:t> </a:t>
            </a:r>
            <a:r>
              <a:rPr/>
              <a:t>weakness?</a:t>
            </a:r>
            <a:r>
              <a:rPr/>
              <a:t> </a:t>
            </a:r>
            <a:r>
              <a:rPr/>
              <a:t>Inability</a:t>
            </a:r>
            <a:r>
              <a:rPr/>
              <a:t> </a:t>
            </a:r>
            <a:r>
              <a:rPr/>
              <a:t>to</a:t>
            </a:r>
            <a:r>
              <a:rPr/>
              <a:t> </a:t>
            </a:r>
            <a:r>
              <a:rPr/>
              <a:t>follow</a:t>
            </a:r>
            <a:r>
              <a:rPr/>
              <a:t> </a:t>
            </a:r>
            <a:r>
              <a:rPr/>
              <a:t>directions.</a:t>
            </a:r>
            <a:r>
              <a:rPr/>
              <a:t>”</a:t>
            </a:r>
          </a:p>
          <a:p>
            <a:pPr lvl="0" marL="0" indent="0">
              <a:buNone/>
            </a:pPr>
          </a:p>
          <a:p>
            <a:pPr lvl="0" marL="0" indent="0">
              <a:buNone/>
            </a:pPr>
            <a:r>
              <a:rPr/>
              <a:t>In</a:t>
            </a:r>
            <a:r>
              <a:rPr/>
              <a:t> </a:t>
            </a:r>
            <a:r>
              <a:rPr/>
              <a:t>some</a:t>
            </a:r>
            <a:r>
              <a:rPr/>
              <a:t> </a:t>
            </a:r>
            <a:r>
              <a:rPr/>
              <a:t>cases,</a:t>
            </a:r>
            <a:r>
              <a:rPr/>
              <a:t> </a:t>
            </a:r>
            <a:r>
              <a:rPr/>
              <a:t>fill</a:t>
            </a:r>
            <a:r>
              <a:rPr/>
              <a:t> </a:t>
            </a:r>
            <a:r>
              <a:rPr/>
              <a:t>in</a:t>
            </a:r>
            <a:r>
              <a:rPr/>
              <a:t> </a:t>
            </a:r>
            <a:r>
              <a:rPr/>
              <a:t>the</a:t>
            </a:r>
            <a:r>
              <a:rPr/>
              <a:t> </a:t>
            </a:r>
            <a:r>
              <a:rPr/>
              <a:t>blank</a:t>
            </a:r>
            <a:r>
              <a:rPr/>
              <a:t> </a:t>
            </a:r>
            <a:r>
              <a:rPr/>
              <a:t>works</a:t>
            </a:r>
            <a:r>
              <a:rPr/>
              <a:t> </a:t>
            </a:r>
            <a:r>
              <a:rPr/>
              <a:t>just</a:t>
            </a:r>
            <a:r>
              <a:rPr/>
              <a:t> </a:t>
            </a:r>
            <a:r>
              <a:rPr/>
              <a:t>fine,</a:t>
            </a:r>
            <a:r>
              <a:rPr/>
              <a:t> </a:t>
            </a:r>
            <a:r>
              <a:rPr/>
              <a:t>but</a:t>
            </a:r>
            <a:r>
              <a:rPr/>
              <a:t> </a:t>
            </a:r>
            <a:r>
              <a:rPr/>
              <a:t>always</a:t>
            </a:r>
            <a:r>
              <a:rPr/>
              <a:t> </a:t>
            </a:r>
            <a:r>
              <a:rPr/>
              <a:t>watch</a:t>
            </a:r>
            <a:r>
              <a:rPr/>
              <a:t> </a:t>
            </a:r>
            <a:r>
              <a:rPr/>
              <a:t>out</a:t>
            </a:r>
            <a:r>
              <a:rPr/>
              <a:t> </a:t>
            </a:r>
            <a:r>
              <a:rPr/>
              <a:t>for</a:t>
            </a:r>
            <a:r>
              <a:rPr/>
              <a:t> </a:t>
            </a:r>
            <a:r>
              <a:rPr/>
              <a:t>unexpected</a:t>
            </a:r>
            <a:r>
              <a:rPr/>
              <a:t> </a:t>
            </a:r>
            <a:r>
              <a:rPr/>
              <a:t>responses.</a:t>
            </a:r>
          </a:p>
          <a:p>
            <a:pPr lvl="0" marL="0" indent="0">
              <a:buNone/>
            </a:pPr>
          </a:p>
          <a:p>
            <a:pPr lvl="0" marL="0" indent="0">
              <a:buNone/>
            </a:pPr>
            <a:r>
              <a:rPr/>
              <a:t>An</a:t>
            </a:r>
            <a:r>
              <a:rPr/>
              <a:t> </a:t>
            </a:r>
            <a:r>
              <a:rPr/>
              <a:t>ordinal</a:t>
            </a:r>
            <a:r>
              <a:rPr/>
              <a:t> </a:t>
            </a:r>
            <a:r>
              <a:rPr/>
              <a:t>response</a:t>
            </a:r>
            <a:r>
              <a:rPr/>
              <a:t> </a:t>
            </a:r>
            <a:r>
              <a:rPr/>
              <a:t>is</a:t>
            </a:r>
            <a:r>
              <a:rPr/>
              <a:t> </a:t>
            </a:r>
            <a:r>
              <a:rPr/>
              <a:t>a</a:t>
            </a:r>
            <a:r>
              <a:rPr/>
              <a:t> </a:t>
            </a:r>
            <a:r>
              <a:rPr/>
              <a:t>response</a:t>
            </a:r>
            <a:r>
              <a:rPr/>
              <a:t> </a:t>
            </a:r>
            <a:r>
              <a:rPr/>
              <a:t>where</a:t>
            </a:r>
            <a:r>
              <a:rPr/>
              <a:t> </a:t>
            </a:r>
            <a:r>
              <a:rPr/>
              <a:t>the</a:t>
            </a:r>
            <a:r>
              <a:rPr/>
              <a:t> </a:t>
            </a:r>
            <a:r>
              <a:rPr/>
              <a:t>order</a:t>
            </a:r>
            <a:r>
              <a:rPr/>
              <a:t> </a:t>
            </a:r>
            <a:r>
              <a:rPr/>
              <a:t>of</a:t>
            </a:r>
            <a:r>
              <a:rPr/>
              <a:t> </a:t>
            </a:r>
            <a:r>
              <a:rPr/>
              <a:t>the</a:t>
            </a:r>
            <a:r>
              <a:rPr/>
              <a:t> </a:t>
            </a:r>
            <a:r>
              <a:rPr/>
              <a:t>choices</a:t>
            </a:r>
            <a:r>
              <a:rPr/>
              <a:t> </a:t>
            </a:r>
            <a:r>
              <a:rPr/>
              <a:t>has</a:t>
            </a:r>
            <a:r>
              <a:rPr/>
              <a:t> </a:t>
            </a:r>
            <a:r>
              <a:rPr/>
              <a:t>meaning.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the</a:t>
            </a:r>
            <a:r>
              <a:rPr/>
              <a:t> </a:t>
            </a:r>
            <a:r>
              <a:rPr/>
              <a:t>visual</a:t>
            </a:r>
            <a:r>
              <a:rPr/>
              <a:t> </a:t>
            </a:r>
            <a:r>
              <a:rPr/>
              <a:t>analog</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Likert</a:t>
            </a:r>
            <a:r>
              <a:rPr/>
              <a:t> </a:t>
            </a:r>
            <a:r>
              <a:rPr/>
              <a:t>scale.</a:t>
            </a:r>
          </a:p>
          <a:p>
            <a:pPr lvl="0" marL="0" indent="0">
              <a:buNone/>
            </a:pPr>
          </a:p>
          <a:p>
            <a:pPr lvl="0" marL="0" indent="0">
              <a:buNone/>
            </a:pPr>
            <a:r>
              <a:rPr/>
              <a:t>https://www.flickr.com/photos/billsophoto/4175299981</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1.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3.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4.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5.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6.png"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7.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8.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9.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0.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1.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2.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3.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4.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5.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16.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17.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18.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19.png"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10</a:t>
            </a:r>
            <a:r>
              <a:rPr/>
              <a:t> </a:t>
            </a:r>
            <a:r>
              <a:rPr/>
              <a:t>-</a:t>
            </a:r>
            <a:r>
              <a:rPr/>
              <a:t> </a:t>
            </a:r>
            <a:r>
              <a:rPr/>
              <a:t>Data</a:t>
            </a:r>
            <a:r>
              <a:rPr/>
              <a:t> </a:t>
            </a:r>
            <a:r>
              <a:rPr/>
              <a:t>collection</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Faster</a:t>
            </a:r>
          </a:p>
          <a:p>
            <a:pPr lvl="1"/>
            <a:r>
              <a:rPr/>
              <a:t>Easier to analyze</a:t>
            </a:r>
          </a:p>
          <a:p>
            <a:pPr lvl="0" marL="0" indent="0">
              <a:buNone/>
            </a:pPr>
            <a:r>
              <a:rPr/>
              <a:t>Note: partially open-ended questions are a compromise and have the worst of both worlds.</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Fill in the blank</a:t>
            </a:r>
          </a:p>
          <a:p>
            <a:pPr lvl="2"/>
            <a:r>
              <a:rPr/>
              <a:t>Q. What is your age? A. Older than dirt.</a:t>
            </a:r>
          </a:p>
          <a:p>
            <a:pPr lvl="2"/>
            <a:r>
              <a:rPr/>
              <a:t>Q. What is the one word that describes your greatest weakness? A. Inability to follow directions.</a:t>
            </a:r>
          </a:p>
          <a:p>
            <a:pPr lvl="1"/>
            <a:r>
              <a:rPr/>
              <a:t>Ordinal scales</a:t>
            </a:r>
          </a:p>
          <a:p>
            <a:pPr lvl="2"/>
            <a:r>
              <a:rPr/>
              <a:t>Visual analog scale</a:t>
            </a:r>
          </a:p>
          <a:p>
            <a:pPr lvl="2"/>
            <a:r>
              <a:rPr/>
              <a:t>Likert scale</a:t>
            </a:r>
          </a:p>
          <a:p>
            <a:pPr lvl="1"/>
            <a:r>
              <a:rPr/>
              <a:t>Nominal scales</a:t>
            </a:r>
          </a:p>
          <a:p>
            <a:pPr lvl="2"/>
            <a:r>
              <a:rPr/>
              <a:t>Select one option</a:t>
            </a:r>
          </a:p>
          <a:p>
            <a:pPr lvl="2"/>
            <a:r>
              <a:rPr/>
              <a:t>Select all that apply</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a:t>
            </a:r>
            <a:r>
              <a:rPr/>
              <a:t> </a:t>
            </a:r>
            <a:r>
              <a:rPr/>
              <a:t>analog</a:t>
            </a:r>
            <a:r>
              <a:rPr/>
              <a:t> </a:t>
            </a:r>
            <a:r>
              <a:rPr/>
              <a:t>scale</a:t>
            </a:r>
          </a:p>
        </p:txBody>
      </p:sp>
      <p:pic>
        <p:nvPicPr>
          <p:cNvPr descr="../images/10/vas.png" id="0" name="Picture 1"/>
          <p:cNvPicPr>
            <a:picLocks noGrp="1" noChangeAspect="1"/>
          </p:cNvPicPr>
          <p:nvPr/>
        </p:nvPicPr>
        <p:blipFill>
          <a:blip r:embed="rId3"/>
          <a:stretch>
            <a:fillRect/>
          </a:stretch>
        </p:blipFill>
        <p:spPr bwMode="auto">
          <a:xfrm>
            <a:off x="1714500" y="1600200"/>
            <a:ext cx="5702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Example</a:t>
            </a:r>
            <a:r>
              <a:rPr/>
              <a:t> </a:t>
            </a:r>
            <a:r>
              <a:rPr/>
              <a:t>of</a:t>
            </a:r>
            <a:r>
              <a:rPr/>
              <a:t> </a:t>
            </a:r>
            <a:r>
              <a:rPr/>
              <a:t>visual</a:t>
            </a:r>
            <a:r>
              <a:rPr/>
              <a:t> </a:t>
            </a:r>
            <a:r>
              <a:rPr/>
              <a:t>analog</a:t>
            </a:r>
            <a:r>
              <a:rPr/>
              <a:t> </a:t>
            </a:r>
            <a:r>
              <a:rPr/>
              <a:t>scale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scale</a:t>
            </a:r>
          </a:p>
        </p:txBody>
      </p:sp>
      <p:pic>
        <p:nvPicPr>
          <p:cNvPr descr="../images/10/likert.png" id="0" name="Picture 1"/>
          <p:cNvPicPr>
            <a:picLocks noGrp="1" noChangeAspect="1"/>
          </p:cNvPicPr>
          <p:nvPr/>
        </p:nvPicPr>
        <p:blipFill>
          <a:blip r:embed="rId3"/>
          <a:stretch>
            <a:fillRect/>
          </a:stretch>
        </p:blipFill>
        <p:spPr bwMode="auto">
          <a:xfrm>
            <a:off x="1320800" y="1600200"/>
            <a:ext cx="6489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Humorous</a:t>
            </a:r>
            <a:r>
              <a:rPr/>
              <a:t> </a:t>
            </a:r>
            <a:r>
              <a:rPr/>
              <a:t>and</a:t>
            </a:r>
            <a:r>
              <a:rPr/>
              <a:t> </a:t>
            </a:r>
            <a:r>
              <a:rPr/>
              <a:t>drawn</a:t>
            </a:r>
            <a:r>
              <a:rPr/>
              <a:t> </a:t>
            </a:r>
            <a:r>
              <a:rPr/>
              <a:t>image</a:t>
            </a:r>
            <a:r>
              <a:rPr/>
              <a:t> </a:t>
            </a:r>
            <a:r>
              <a:rPr/>
              <a:t>of</a:t>
            </a:r>
            <a:r>
              <a:rPr/>
              <a:t> </a:t>
            </a:r>
            <a:r>
              <a:rPr/>
              <a:t>a</a:t>
            </a:r>
            <a:r>
              <a:rPr/>
              <a:t> </a:t>
            </a:r>
            <a:r>
              <a:rPr/>
              <a:t>Likert</a:t>
            </a:r>
            <a:r>
              <a:rPr/>
              <a:t> </a:t>
            </a:r>
            <a:r>
              <a:rPr/>
              <a:t>scale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Single</a:t>
            </a:r>
            <a:r>
              <a:rPr/>
              <a:t> </a:t>
            </a:r>
            <a:r>
              <a:rPr/>
              <a:t>response</a:t>
            </a:r>
          </a:p>
        </p:txBody>
      </p:sp>
      <p:pic>
        <p:nvPicPr>
          <p:cNvPr descr="../images/10/single-response.png" id="0" name="Picture 1"/>
          <p:cNvPicPr>
            <a:picLocks noGrp="1" noChangeAspect="1"/>
          </p:cNvPicPr>
          <p:nvPr/>
        </p:nvPicPr>
        <p:blipFill>
          <a:blip r:embed="rId3"/>
          <a:stretch>
            <a:fillRect/>
          </a:stretch>
        </p:blipFill>
        <p:spPr bwMode="auto">
          <a:xfrm>
            <a:off x="711200" y="1600200"/>
            <a:ext cx="7734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Part</a:t>
            </a:r>
            <a:r>
              <a:rPr/>
              <a:t> </a:t>
            </a:r>
            <a:r>
              <a:rPr/>
              <a:t>of</a:t>
            </a:r>
            <a:r>
              <a:rPr/>
              <a:t> </a:t>
            </a:r>
            <a:r>
              <a:rPr/>
              <a:t>a</a:t>
            </a:r>
            <a:r>
              <a:rPr/>
              <a:t> </a:t>
            </a:r>
            <a:r>
              <a:rPr/>
              <a:t>questionnaire</a:t>
            </a:r>
            <a:r>
              <a:rPr/>
              <a:t> </a:t>
            </a:r>
            <a:r>
              <a:rPr/>
              <a:t>with</a:t>
            </a:r>
            <a:r>
              <a:rPr/>
              <a:t> </a:t>
            </a:r>
            <a:r>
              <a:rPr/>
              <a:t>single</a:t>
            </a:r>
            <a:r>
              <a:rPr/>
              <a:t> </a:t>
            </a:r>
            <a:r>
              <a:rPr/>
              <a:t>response</a:t>
            </a:r>
            <a:r>
              <a:rPr/>
              <a:t> </a:t>
            </a:r>
            <a:r>
              <a:rPr/>
              <a:t>items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Multiple</a:t>
            </a:r>
            <a:r>
              <a:rPr/>
              <a:t> </a:t>
            </a:r>
            <a:r>
              <a:rPr/>
              <a:t>response</a:t>
            </a:r>
          </a:p>
        </p:txBody>
      </p:sp>
      <p:pic>
        <p:nvPicPr>
          <p:cNvPr descr="../images/10/multiple-response.png" id="0" name="Picture 1"/>
          <p:cNvPicPr>
            <a:picLocks noGrp="1" noChangeAspect="1"/>
          </p:cNvPicPr>
          <p:nvPr/>
        </p:nvPicPr>
        <p:blipFill>
          <a:blip r:embed="rId3"/>
          <a:stretch>
            <a:fillRect/>
          </a:stretch>
        </p:blipFill>
        <p:spPr bwMode="auto">
          <a:xfrm>
            <a:off x="1231900" y="1600200"/>
            <a:ext cx="6680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Part</a:t>
            </a:r>
            <a:r>
              <a:rPr/>
              <a:t> </a:t>
            </a:r>
            <a:r>
              <a:rPr/>
              <a:t>of</a:t>
            </a:r>
            <a:r>
              <a:rPr/>
              <a:t> </a:t>
            </a:r>
            <a:r>
              <a:rPr/>
              <a:t>a</a:t>
            </a:r>
            <a:r>
              <a:rPr/>
              <a:t> </a:t>
            </a:r>
            <a:r>
              <a:rPr/>
              <a:t>questionnaire</a:t>
            </a:r>
            <a:r>
              <a:rPr/>
              <a:t> </a:t>
            </a:r>
            <a:r>
              <a:rPr/>
              <a:t>with</a:t>
            </a:r>
            <a:r>
              <a:rPr/>
              <a:t> </a:t>
            </a:r>
            <a:r>
              <a:rPr/>
              <a:t>a</a:t>
            </a:r>
            <a:r>
              <a:rPr/>
              <a:t> </a:t>
            </a:r>
            <a:r>
              <a:rPr/>
              <a:t>multiple</a:t>
            </a:r>
            <a:r>
              <a:rPr/>
              <a:t> </a:t>
            </a:r>
            <a:r>
              <a:rPr/>
              <a:t>response</a:t>
            </a:r>
            <a:r>
              <a:rPr/>
              <a:t> </a:t>
            </a:r>
            <a:r>
              <a:rPr/>
              <a:t>item</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Existing</a:t>
            </a:r>
            <a:r>
              <a:rPr/>
              <a:t> </a:t>
            </a:r>
            <a:r>
              <a:rPr/>
              <a:t>data</a:t>
            </a:r>
            <a:r>
              <a:rPr/>
              <a:t> </a:t>
            </a:r>
            <a:r>
              <a:rPr/>
              <a:t>sources</a:t>
            </a:r>
          </a:p>
        </p:txBody>
      </p:sp>
      <p:sp>
        <p:nvSpPr>
          <p:cNvPr id="3" name="Content Placeholder 2"/>
          <p:cNvSpPr>
            <a:spLocks noGrp="1"/>
          </p:cNvSpPr>
          <p:nvPr>
            <p:ph idx="1"/>
          </p:nvPr>
        </p:nvSpPr>
        <p:spPr/>
        <p:txBody>
          <a:bodyPr/>
          <a:lstStyle/>
          <a:p>
            <a:pPr lvl="1"/>
            <a:r>
              <a:rPr/>
              <a:t>Curated databases</a:t>
            </a:r>
          </a:p>
          <a:p>
            <a:pPr lvl="1"/>
            <a:r>
              <a:rPr/>
              <a:t>Web scraping</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focus</a:t>
            </a:r>
            <a:r>
              <a:rPr/>
              <a:t> </a:t>
            </a:r>
            <a:r>
              <a:rPr/>
              <a:t>groups</a:t>
            </a:r>
          </a:p>
        </p:txBody>
      </p:sp>
      <p:sp>
        <p:nvSpPr>
          <p:cNvPr id="3" name="Content Placeholder 2"/>
          <p:cNvSpPr>
            <a:spLocks noGrp="1"/>
          </p:cNvSpPr>
          <p:nvPr>
            <p:ph idx="1"/>
          </p:nvPr>
        </p:nvSpPr>
        <p:spPr/>
        <p:txBody>
          <a:bodyPr/>
          <a:lstStyle/>
          <a:p>
            <a:pPr lvl="1"/>
            <a:r>
              <a:rPr/>
              <a:t>Faster than separate interviews</a:t>
            </a:r>
          </a:p>
          <a:p>
            <a:pPr lvl="1"/>
            <a:r>
              <a:rPr/>
              <a:t>Participants build each others comments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interviews</a:t>
            </a:r>
          </a:p>
        </p:txBody>
      </p:sp>
      <p:sp>
        <p:nvSpPr>
          <p:cNvPr id="3" name="Content Placeholder 2"/>
          <p:cNvSpPr>
            <a:spLocks noGrp="1"/>
          </p:cNvSpPr>
          <p:nvPr>
            <p:ph idx="1"/>
          </p:nvPr>
        </p:nvSpPr>
        <p:spPr/>
        <p:txBody>
          <a:bodyPr/>
          <a:lstStyle/>
          <a:p>
            <a:pPr lvl="1"/>
            <a:r>
              <a:rPr/>
              <a:t>On-the-spot fixes</a:t>
            </a:r>
          </a:p>
          <a:p>
            <a:pPr lvl="1"/>
            <a:r>
              <a:rPr/>
              <a:t>Increased participation rate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a</a:t>
            </a:r>
            <a:r>
              <a:rPr/>
              <a:t> </a:t>
            </a:r>
            <a:r>
              <a:rPr/>
              <a:t>questionnaire</a:t>
            </a:r>
          </a:p>
        </p:txBody>
      </p:sp>
      <p:sp>
        <p:nvSpPr>
          <p:cNvPr id="3" name="Content Placeholder 2"/>
          <p:cNvSpPr>
            <a:spLocks noGrp="1"/>
          </p:cNvSpPr>
          <p:nvPr>
            <p:ph idx="1"/>
          </p:nvPr>
        </p:nvSpPr>
        <p:spPr/>
        <p:txBody>
          <a:bodyPr/>
          <a:lstStyle/>
          <a:p>
            <a:pPr lvl="1"/>
            <a:r>
              <a:rPr/>
              <a:t>Less labor</a:t>
            </a:r>
          </a:p>
          <a:p>
            <a:pPr lvl="1"/>
            <a:r>
              <a:rPr/>
              <a:t>No interviewer bias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methods</a:t>
            </a:r>
          </a:p>
        </p:txBody>
      </p:sp>
      <p:sp>
        <p:nvSpPr>
          <p:cNvPr id="3" name="Content Placeholder 2"/>
          <p:cNvSpPr>
            <a:spLocks noGrp="1"/>
          </p:cNvSpPr>
          <p:nvPr>
            <p:ph idx="1"/>
          </p:nvPr>
        </p:nvSpPr>
        <p:spPr/>
        <p:txBody>
          <a:bodyPr/>
          <a:lstStyle/>
          <a:p>
            <a:pPr lvl="1"/>
            <a:r>
              <a:rPr/>
              <a:t>Data collection methods</a:t>
            </a:r>
          </a:p>
          <a:p>
            <a:pPr lvl="2"/>
            <a:r>
              <a:rPr/>
              <a:t>Focus groups</a:t>
            </a:r>
          </a:p>
          <a:p>
            <a:pPr lvl="2"/>
            <a:r>
              <a:rPr/>
              <a:t>Interviews</a:t>
            </a:r>
          </a:p>
          <a:p>
            <a:pPr lvl="2"/>
            <a:r>
              <a:rPr/>
              <a:t>Questionnaires</a:t>
            </a:r>
          </a:p>
          <a:p>
            <a:pPr lvl="2"/>
            <a:r>
              <a:rPr/>
              <a:t>Standardized instruments</a:t>
            </a:r>
          </a:p>
          <a:p>
            <a:pPr lvl="2"/>
            <a:r>
              <a:rPr/>
              <a:t>Existing data</a:t>
            </a:r>
          </a:p>
          <a:p>
            <a:pPr lvl="1"/>
            <a:r>
              <a:rPr/>
              <a:t>Data quality</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existing</a:t>
            </a:r>
            <a:r>
              <a:rPr/>
              <a:t> </a:t>
            </a:r>
            <a:r>
              <a:rPr/>
              <a:t>data</a:t>
            </a:r>
          </a:p>
        </p:txBody>
      </p:sp>
      <p:sp>
        <p:nvSpPr>
          <p:cNvPr id="3" name="Content Placeholder 2"/>
          <p:cNvSpPr>
            <a:spLocks noGrp="1"/>
          </p:cNvSpPr>
          <p:nvPr>
            <p:ph idx="1"/>
          </p:nvPr>
        </p:nvSpPr>
        <p:spPr/>
        <p:txBody>
          <a:bodyPr/>
          <a:lstStyle/>
          <a:p>
            <a:pPr lvl="1"/>
            <a:r>
              <a:rPr/>
              <a:t>Fast</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Attitude</a:t>
            </a:r>
            <a:r>
              <a:rPr/>
              <a:t> </a:t>
            </a:r>
            <a:r>
              <a:rPr/>
              <a:t>scales</a:t>
            </a:r>
          </a:p>
        </p:txBody>
      </p:sp>
      <p:sp>
        <p:nvSpPr>
          <p:cNvPr id="3" name="Content Placeholder 2"/>
          <p:cNvSpPr>
            <a:spLocks noGrp="1"/>
          </p:cNvSpPr>
          <p:nvPr>
            <p:ph idx="1"/>
          </p:nvPr>
        </p:nvSpPr>
        <p:spPr/>
        <p:txBody>
          <a:bodyPr/>
          <a:lstStyle/>
          <a:p>
            <a:pPr lvl="1"/>
            <a:r>
              <a:rPr/>
              <a:t>Strongly disagree through strongly agree</a:t>
            </a:r>
          </a:p>
          <a:p>
            <a:pPr lvl="1"/>
            <a:r>
              <a:rPr/>
              <a:t>Semantic differential scales</a:t>
            </a:r>
          </a:p>
          <a:p>
            <a:pPr lvl="2"/>
            <a:r>
              <a:rPr/>
              <a:t>Evaluative (good-bad)</a:t>
            </a:r>
          </a:p>
          <a:p>
            <a:pPr lvl="2"/>
            <a:r>
              <a:rPr/>
              <a:t>Potency (strong-weak)</a:t>
            </a:r>
          </a:p>
          <a:p>
            <a:pPr lvl="2"/>
            <a:r>
              <a:rPr/>
              <a:t>Activity (fast-slow)</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Open-ended</a:t>
            </a:r>
          </a:p>
          <a:p>
            <a:pPr lvl="1"/>
            <a:r>
              <a:rPr/>
              <a:t>Partially open-ended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Running</a:t>
            </a:r>
            <a:r>
              <a:rPr/>
              <a:t> </a:t>
            </a:r>
            <a:r>
              <a:rPr/>
              <a:t>focus</a:t>
            </a:r>
            <a:r>
              <a:rPr/>
              <a:t> </a:t>
            </a:r>
            <a:r>
              <a:rPr/>
              <a:t>groups</a:t>
            </a:r>
          </a:p>
        </p:txBody>
      </p:sp>
      <p:sp>
        <p:nvSpPr>
          <p:cNvPr id="3" name="Content Placeholder 2"/>
          <p:cNvSpPr>
            <a:spLocks noGrp="1"/>
          </p:cNvSpPr>
          <p:nvPr>
            <p:ph idx="1"/>
          </p:nvPr>
        </p:nvSpPr>
        <p:spPr/>
        <p:txBody>
          <a:bodyPr/>
          <a:lstStyle/>
          <a:p>
            <a:pPr lvl="1"/>
            <a:r>
              <a:rPr/>
              <a:t>Two person job</a:t>
            </a:r>
          </a:p>
          <a:p>
            <a:pPr lvl="1"/>
            <a:r>
              <a:rPr/>
              <a:t>Facilitator</a:t>
            </a:r>
          </a:p>
          <a:p>
            <a:pPr lvl="2"/>
            <a:r>
              <a:rPr/>
              <a:t>Asks questions</a:t>
            </a:r>
          </a:p>
          <a:p>
            <a:pPr lvl="2"/>
            <a:r>
              <a:rPr/>
              <a:t>Guide discussion, but stays neutral</a:t>
            </a:r>
          </a:p>
          <a:p>
            <a:pPr lvl="1"/>
            <a:r>
              <a:rPr/>
              <a:t>Recorder</a:t>
            </a:r>
          </a:p>
          <a:p>
            <a:pPr lvl="2"/>
            <a:r>
              <a:rPr/>
              <a:t>Runs the tape recorder</a:t>
            </a:r>
          </a:p>
          <a:p>
            <a:pPr lvl="2"/>
            <a:r>
              <a:rPr/>
              <a:t>Keeps written notes</a:t>
            </a:r>
          </a:p>
          <a:p>
            <a:pPr lvl="1"/>
            <a:r>
              <a:rPr/>
              <a:t>Debriefing session</a:t>
            </a:r>
          </a:p>
          <a:p>
            <a:pPr lvl="0" marL="0" indent="0">
              <a:buNone/>
            </a:pPr>
            <a:r>
              <a:rPr/>
              <a:t>If you decide to collect data in a focus group, you need a second person. You could do it by yourself, but you are asking for trouble. One of you takes the role of the facilitator and one takes the role of the recorder.</a:t>
            </a:r>
          </a:p>
          <a:p>
            <a:pPr lvl="0" marL="0" indent="0">
              <a:buNone/>
            </a:pPr>
            <a:r>
              <a:rPr/>
              <a:t>The facilitator asks a series of prepared questions. Your role is to guide the discussion while still keeping neutral. This means that you intervene if the group is getting off target or if one person is dominating the discussion. You should prepare some brief prompts to get your participants to elaborate or to draw in other participants.</a:t>
            </a:r>
          </a:p>
          <a:p>
            <a:pPr lvl="0" marL="0" indent="0">
              <a:buNone/>
            </a:pPr>
            <a:r>
              <a:rPr/>
              <a:t>The recorder doesn’t say anything after the introductions, but runs the recording device and take notes. The notes serve several purposes. First, they serve as a backup if your recording fails. Second, they note any significant non-verbal information such as gestures and body language. Third, the notes help to identify who is speaking when. A seating diagram is helpful for this. Note that not all focus groups track who is speaking.</a:t>
            </a:r>
          </a:p>
          <a:p>
            <a:pPr lvl="0" marL="0" indent="0">
              <a:buNone/>
            </a:pPr>
            <a:r>
              <a:rPr/>
              <a:t>After the session is complete, the two of you sit down and talk about how things went.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order</a:t>
            </a:r>
          </a:p>
        </p:txBody>
      </p:sp>
      <p:sp>
        <p:nvSpPr>
          <p:cNvPr id="3" name="Content Placeholder 2"/>
          <p:cNvSpPr>
            <a:spLocks noGrp="1"/>
          </p:cNvSpPr>
          <p:nvPr>
            <p:ph idx="1"/>
          </p:nvPr>
        </p:nvSpPr>
        <p:spPr/>
        <p:txBody>
          <a:bodyPr/>
          <a:lstStyle/>
          <a:p>
            <a:pPr lvl="1"/>
            <a:r>
              <a:rPr/>
              <a:t>Sensitive questions last</a:t>
            </a:r>
          </a:p>
          <a:p>
            <a:pPr lvl="1"/>
            <a:r>
              <a:rPr/>
              <a:t>Broad categories</a:t>
            </a:r>
          </a:p>
          <a:p>
            <a:pPr lvl="2"/>
            <a:r>
              <a:rPr/>
              <a:t>Income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r>
              <a:rPr/>
              <a:t> </a:t>
            </a:r>
            <a:r>
              <a:rPr/>
              <a:t>of</a:t>
            </a:r>
            <a:r>
              <a:rPr/>
              <a:t> </a:t>
            </a:r>
            <a:r>
              <a:rPr/>
              <a:t>a</a:t>
            </a:r>
            <a:r>
              <a:rPr/>
              <a:t> </a:t>
            </a:r>
            <a:r>
              <a:rPr/>
              <a:t>focus</a:t>
            </a:r>
            <a:r>
              <a:rPr/>
              <a:t> </a:t>
            </a:r>
            <a:r>
              <a:rPr/>
              <a:t>group</a:t>
            </a:r>
          </a:p>
        </p:txBody>
      </p:sp>
      <p:sp>
        <p:nvSpPr>
          <p:cNvPr id="3" name="Content Placeholder 2"/>
          <p:cNvSpPr>
            <a:spLocks noGrp="1"/>
          </p:cNvSpPr>
          <p:nvPr>
            <p:ph idx="1"/>
          </p:nvPr>
        </p:nvSpPr>
        <p:spPr/>
        <p:txBody>
          <a:bodyPr/>
          <a:lstStyle/>
          <a:p>
            <a:pPr lvl="1"/>
            <a:r>
              <a:rPr/>
              <a:t>Multiple groups</a:t>
            </a:r>
          </a:p>
          <a:p>
            <a:pPr lvl="2"/>
            <a:r>
              <a:rPr/>
              <a:t>Stop when you achieve saturation</a:t>
            </a:r>
          </a:p>
          <a:p>
            <a:pPr lvl="1"/>
            <a:r>
              <a:rPr/>
              <a:t>Six to ten participants</a:t>
            </a:r>
          </a:p>
          <a:p>
            <a:pPr lvl="1"/>
            <a:r>
              <a:rPr/>
              <a:t>Sixty to ninety minutes</a:t>
            </a:r>
          </a:p>
          <a:p>
            <a:pPr lvl="1"/>
            <a:r>
              <a:rPr/>
              <a:t>Ten questions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Open-ended</a:t>
            </a:r>
          </a:p>
          <a:p>
            <a:pPr lvl="3"/>
            <a:r>
              <a:rPr/>
              <a:t>Close-ended</a:t>
            </a:r>
          </a:p>
          <a:p>
            <a:pPr lvl="2"/>
            <a:r>
              <a:rPr/>
              <a:t>Wording of questions</a:t>
            </a:r>
          </a:p>
          <a:p>
            <a:pPr lvl="2"/>
            <a:r>
              <a:rPr/>
              <a:t>Scales</a:t>
            </a:r>
          </a:p>
          <a:p>
            <a:pPr lvl="3"/>
            <a:r>
              <a:rPr/>
              <a:t>Scale of measurement</a:t>
            </a:r>
          </a:p>
          <a:p>
            <a:pPr lvl="3"/>
            <a:r>
              <a:rPr/>
              <a:t>Response options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Extra</a:t>
            </a:r>
            <a:r>
              <a:rPr/>
              <a:t> </a:t>
            </a:r>
            <a:r>
              <a:rPr/>
              <a:t>stuff</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Interview</a:t>
            </a:r>
          </a:p>
        </p:txBody>
      </p:sp>
      <p:sp>
        <p:nvSpPr>
          <p:cNvPr id="3" name="Content Placeholder 2"/>
          <p:cNvSpPr>
            <a:spLocks noGrp="1"/>
          </p:cNvSpPr>
          <p:nvPr>
            <p:ph idx="1"/>
          </p:nvPr>
        </p:nvSpPr>
        <p:spPr/>
        <p:txBody>
          <a:bodyPr/>
          <a:lstStyle/>
          <a:p>
            <a:pPr lvl="1"/>
            <a:r>
              <a:rPr/>
              <a:t>Administration</a:t>
            </a:r>
          </a:p>
          <a:p>
            <a:pPr lvl="2"/>
            <a:r>
              <a:rPr/>
              <a:t>Telephone</a:t>
            </a:r>
          </a:p>
          <a:p>
            <a:pPr lvl="2"/>
            <a:r>
              <a:rPr/>
              <a:t>Face-to-face</a:t>
            </a:r>
          </a:p>
          <a:p>
            <a:pPr lvl="1"/>
            <a:r>
              <a:rPr/>
              <a:t>Format</a:t>
            </a:r>
          </a:p>
          <a:p>
            <a:pPr lvl="2"/>
            <a:r>
              <a:rPr/>
              <a:t>Semi-structured</a:t>
            </a:r>
          </a:p>
          <a:p>
            <a:pPr lvl="2"/>
            <a:r>
              <a:rPr/>
              <a:t>Structured</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a:t>
            </a:r>
          </a:p>
        </p:txBody>
      </p:sp>
      <p:sp>
        <p:nvSpPr>
          <p:cNvPr id="3" name="Content Placeholder 2"/>
          <p:cNvSpPr>
            <a:spLocks noGrp="1"/>
          </p:cNvSpPr>
          <p:nvPr>
            <p:ph idx="1"/>
          </p:nvPr>
        </p:nvSpPr>
        <p:spPr/>
        <p:txBody>
          <a:bodyPr/>
          <a:lstStyle/>
          <a:p>
            <a:pPr lvl="1"/>
            <a:r>
              <a:rPr/>
              <a:t>Not the same as a survey</a:t>
            </a:r>
          </a:p>
          <a:p>
            <a:pPr lvl="2"/>
            <a:r>
              <a:rPr/>
              <a:t>Questionnaire is the form</a:t>
            </a:r>
          </a:p>
          <a:p>
            <a:pPr lvl="2"/>
            <a:r>
              <a:rPr/>
              <a:t>Survey is the process</a:t>
            </a:r>
          </a:p>
          <a:p>
            <a:pPr lvl="1"/>
            <a:r>
              <a:rPr/>
              <a:t>Administration</a:t>
            </a:r>
          </a:p>
          <a:p>
            <a:pPr lvl="2"/>
            <a:r>
              <a:rPr/>
              <a:t>Mail</a:t>
            </a:r>
          </a:p>
          <a:p>
            <a:pPr lvl="2"/>
            <a:r>
              <a:rPr/>
              <a:t>Computer (REDCap)</a:t>
            </a:r>
          </a:p>
          <a:p>
            <a:pPr lvl="2"/>
            <a:r>
              <a:rPr/>
              <a:t>Telephone</a:t>
            </a:r>
          </a:p>
          <a:p>
            <a:pPr lvl="2"/>
            <a:r>
              <a:rPr/>
              <a:t>In person</a:t>
            </a:r>
          </a:p>
          <a:p>
            <a:pPr lvl="0" marL="0" indent="0">
              <a:buNone/>
            </a:pPr>
            <a:r>
              <a:rPr/>
              <a:t>Note: telephone and in person questionnaires could be classified as interviews.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types</a:t>
            </a:r>
            <a:r>
              <a:rPr/>
              <a:t> </a:t>
            </a:r>
            <a:r>
              <a:rPr/>
              <a:t>for</a:t>
            </a:r>
            <a:r>
              <a:rPr/>
              <a:t> </a:t>
            </a:r>
            <a:r>
              <a:rPr/>
              <a:t>interviews</a:t>
            </a:r>
            <a:r>
              <a:rPr/>
              <a:t> </a:t>
            </a:r>
            <a:r>
              <a:rPr/>
              <a:t>and</a:t>
            </a:r>
            <a:r>
              <a:rPr/>
              <a:t> </a:t>
            </a:r>
            <a:r>
              <a:rPr/>
              <a:t>questionnaires</a:t>
            </a:r>
          </a:p>
        </p:txBody>
      </p:sp>
      <p:sp>
        <p:nvSpPr>
          <p:cNvPr id="3" name="Content Placeholder 2"/>
          <p:cNvSpPr>
            <a:spLocks noGrp="1"/>
          </p:cNvSpPr>
          <p:nvPr>
            <p:ph idx="1"/>
          </p:nvPr>
        </p:nvSpPr>
        <p:spPr/>
        <p:txBody>
          <a:bodyPr/>
          <a:lstStyle/>
          <a:p>
            <a:pPr lvl="1"/>
            <a:r>
              <a:rPr/>
              <a:t>Open ended</a:t>
            </a:r>
          </a:p>
          <a:p>
            <a:pPr lvl="1"/>
            <a:r>
              <a:rPr/>
              <a:t>Partial open-ended</a:t>
            </a:r>
          </a:p>
          <a:p>
            <a:pPr lvl="1"/>
            <a:r>
              <a:rPr/>
              <a:t>Close ended</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open</a:t>
            </a:r>
            <a:r>
              <a:rPr/>
              <a:t> </a:t>
            </a:r>
            <a:r>
              <a:rPr/>
              <a:t>ended</a:t>
            </a:r>
            <a:r>
              <a:rPr/>
              <a:t> </a:t>
            </a:r>
            <a:r>
              <a:rPr/>
              <a:t>questions</a:t>
            </a:r>
          </a:p>
        </p:txBody>
      </p:sp>
      <p:sp>
        <p:nvSpPr>
          <p:cNvPr id="3" name="Content Placeholder 2"/>
          <p:cNvSpPr>
            <a:spLocks noGrp="1"/>
          </p:cNvSpPr>
          <p:nvPr>
            <p:ph idx="1"/>
          </p:nvPr>
        </p:nvSpPr>
        <p:spPr/>
        <p:txBody>
          <a:bodyPr/>
          <a:lstStyle/>
          <a:p>
            <a:pPr lvl="1"/>
            <a:r>
              <a:rPr/>
              <a:t>Richer, more detailed responses</a:t>
            </a:r>
          </a:p>
          <a:p>
            <a:pPr lvl="1"/>
            <a:r>
              <a:rPr/>
              <a:t>Captures unanticipated responses</a:t>
            </a:r>
          </a:p>
          <a:p>
            <a:pPr lvl="1"/>
            <a:r>
              <a:rPr/>
              <a:t>Avoids “pigeonholing”.</a:t>
            </a:r>
          </a:p>
          <a:p>
            <a:pPr lvl="2"/>
            <a:r>
              <a:rPr/>
              <a:t>“Pigeonholing is a process that attempts to classify disparate entities into a limited number of categories (usually, mutually exclusive ones). The term usually carries connotations of criticism, implying that the classification scheme referred to inadequately reflects the entities being sorted, or that it is based on stereotypes.” Wikipedia.</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10 - Data collection</dc:title>
  <dc:creator>Steve Simon</dc:creator>
  <cp:keywords/>
  <dcterms:created xsi:type="dcterms:W3CDTF">2019-03-23T15:03:18Z</dcterms:created>
  <dcterms:modified xsi:type="dcterms:W3CDTF">2019-03-23T15:03:18Z</dcterms:modified>
</cp:coreProperties>
</file>